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63" r:id="rId3"/>
    <p:sldId id="392" r:id="rId4"/>
    <p:sldId id="397" r:id="rId5"/>
    <p:sldId id="387" r:id="rId6"/>
    <p:sldId id="389" r:id="rId7"/>
    <p:sldId id="390" r:id="rId8"/>
    <p:sldId id="396" r:id="rId9"/>
    <p:sldId id="329" r:id="rId10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2880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B2"/>
    <a:srgbClr val="E9F2FF"/>
    <a:srgbClr val="DCEAF9"/>
    <a:srgbClr val="D7F3FF"/>
    <a:srgbClr val="76D6FF"/>
    <a:srgbClr val="0094DA"/>
    <a:srgbClr val="008F39"/>
    <a:srgbClr val="EB1D23"/>
    <a:srgbClr val="00A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4141" autoAdjust="0"/>
  </p:normalViewPr>
  <p:slideViewPr>
    <p:cSldViewPr snapToGrid="0" snapToObjects="1" showGuides="1">
      <p:cViewPr varScale="1">
        <p:scale>
          <a:sx n="143" d="100"/>
          <a:sy n="143" d="100"/>
        </p:scale>
        <p:origin x="396" y="120"/>
      </p:cViewPr>
      <p:guideLst>
        <p:guide orient="horz" pos="257"/>
        <p:guide orient="horz" pos="1620"/>
        <p:guide pos="5504"/>
        <p:guide pos="2880"/>
        <p:guide pos="1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2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6411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1" y="0"/>
            <a:ext cx="4283075" cy="66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500">
              <a:solidFill>
                <a:srgbClr val="0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1246189" y="3356372"/>
            <a:ext cx="7369175" cy="70008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>
          <a:xfrm>
            <a:off x="2492376" y="411668"/>
            <a:ext cx="6276975" cy="490538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246188" y="4310063"/>
            <a:ext cx="5154612" cy="540544"/>
          </a:xfrm>
        </p:spPr>
        <p:txBody>
          <a:bodyPr/>
          <a:lstStyle>
            <a:lvl1pPr marL="0" indent="0">
              <a:buNone/>
              <a:defRPr sz="165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noProof="1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7203735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919B-FE8D-4605-B01E-D35ADF271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1624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1A48-5EF5-48AB-87DA-78FAB1B48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767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4325" y="1210866"/>
            <a:ext cx="4186238" cy="32932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2964" y="1210866"/>
            <a:ext cx="4186237" cy="32932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339A-E075-44AA-B4DB-B7A55175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5435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4327" y="1002935"/>
            <a:ext cx="4184649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4326" y="1637732"/>
            <a:ext cx="4184650" cy="30045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02008"/>
            <a:ext cx="421005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637732"/>
            <a:ext cx="4210050" cy="30045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14326" y="245269"/>
            <a:ext cx="8524875" cy="45005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F353-4FEC-4EB8-8E12-C248F0677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2429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FE8DC-9E43-4448-9675-A0C29B64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6207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E13D-3DBF-4E6C-B834-B0AE6334A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765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8240-0795-47C7-B8AE-6F316442E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293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1FC3-5077-4F67-8850-4B60FC904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2493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8B19-5315-40BC-8E49-D0C00C1D1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0779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8776" y="245269"/>
            <a:ext cx="2130425" cy="4258866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4325" y="245269"/>
            <a:ext cx="6242050" cy="42588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4CD2-5585-49C4-879B-551516F1D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034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/>
        </p:nvSpPr>
        <p:spPr bwMode="gray">
          <a:xfrm>
            <a:off x="2184401" y="4816078"/>
            <a:ext cx="4784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50">
              <a:solidFill>
                <a:srgbClr val="000000"/>
              </a:solidFill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6" y="245269"/>
            <a:ext cx="8524875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de-DE" altLang="ru-RU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6" y="1210866"/>
            <a:ext cx="8524875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  <a:endParaRPr lang="de-DE" altLang="ru-RU"/>
          </a:p>
          <a:p>
            <a:pPr lvl="1"/>
            <a:r>
              <a:rPr lang="ru-RU" altLang="ru-RU"/>
              <a:t>Второй уровень</a:t>
            </a:r>
            <a:endParaRPr lang="de-DE" altLang="ru-RU"/>
          </a:p>
          <a:p>
            <a:pPr lvl="2"/>
            <a:r>
              <a:rPr lang="ru-RU" altLang="ru-RU"/>
              <a:t>Третий уровень</a:t>
            </a:r>
            <a:endParaRPr lang="de-DE" altLang="ru-RU"/>
          </a:p>
          <a:p>
            <a:pPr lvl="3"/>
            <a:r>
              <a:rPr lang="ru-RU" altLang="ru-RU"/>
              <a:t>Четвертый уровень</a:t>
            </a:r>
            <a:endParaRPr lang="de-DE" altLang="ru-RU"/>
          </a:p>
        </p:txBody>
      </p:sp>
      <p:sp>
        <p:nvSpPr>
          <p:cNvPr id="1029" name="Rectangle 15"/>
          <p:cNvSpPr>
            <a:spLocks noChangeArrowheads="1"/>
          </p:cNvSpPr>
          <p:nvPr/>
        </p:nvSpPr>
        <p:spPr bwMode="gray">
          <a:xfrm>
            <a:off x="693738" y="4711304"/>
            <a:ext cx="1490662" cy="28336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675">
                <a:solidFill>
                  <a:srgbClr val="1F5B9C"/>
                </a:solidFill>
                <a:cs typeface="Arial" panose="020B0604020202020204" pitchFamily="34" charset="0"/>
              </a:rPr>
              <a:t>Российский университет</a:t>
            </a:r>
            <a:br>
              <a:rPr lang="ru-RU" altLang="ru-RU" sz="675">
                <a:solidFill>
                  <a:srgbClr val="1F5B9C"/>
                </a:solidFill>
                <a:cs typeface="Arial" panose="020B0604020202020204" pitchFamily="34" charset="0"/>
              </a:rPr>
            </a:br>
            <a:r>
              <a:rPr lang="ru-RU" altLang="ru-RU" sz="675">
                <a:solidFill>
                  <a:srgbClr val="1F5B9C"/>
                </a:solidFill>
                <a:cs typeface="Arial" panose="020B0604020202020204" pitchFamily="34" charset="0"/>
              </a:rPr>
              <a:t>дружбы народов</a:t>
            </a:r>
            <a:endParaRPr lang="de-DE" altLang="ru-RU" sz="675">
              <a:solidFill>
                <a:srgbClr val="1F5B9C"/>
              </a:solidFill>
              <a:cs typeface="Arial" panose="020B0604020202020204" pitchFamily="34" charset="0"/>
            </a:endParaRPr>
          </a:p>
        </p:txBody>
      </p:sp>
      <p:sp>
        <p:nvSpPr>
          <p:cNvPr id="1030" name="Rectangle 34"/>
          <p:cNvSpPr>
            <a:spLocks noChangeArrowheads="1"/>
          </p:cNvSpPr>
          <p:nvPr/>
        </p:nvSpPr>
        <p:spPr bwMode="auto">
          <a:xfrm>
            <a:off x="1" y="0"/>
            <a:ext cx="3338513" cy="66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50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457950" y="4686300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4986"/>
                </a:solidFill>
                <a:latin typeface="Arial" panose="020B0604020202020204" pitchFamily="34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D31A526D-3DA3-4C9A-8565-ED061E3EE1EE}" type="slidenum">
              <a:rPr lang="ru-RU" smtClean="0"/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767013" y="469344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900" b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defTabSz="685800">
              <a:defRPr/>
            </a:pPr>
            <a:r>
              <a:rPr lang="ru-RU">
                <a:solidFill>
                  <a:srgbClr val="0061B2"/>
                </a:solidFill>
              </a:rPr>
              <a:t>© РУДН 2013 </a:t>
            </a:r>
          </a:p>
        </p:txBody>
      </p:sp>
      <p:pic>
        <p:nvPicPr>
          <p:cNvPr id="1033" name="Рисунок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6" y="4749404"/>
            <a:ext cx="417513" cy="2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61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5pPr>
      <a:lvl6pPr marL="3429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6pPr>
      <a:lvl7pPr marL="685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7pPr>
      <a:lvl8pPr marL="10287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8pPr>
      <a:lvl9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42875" indent="-142875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4168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21481" indent="-134541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263" indent="-153591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88194" indent="-12620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mailto:blagonravov-ml@rudn.ru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98254"/>
            <a:ext cx="9144002" cy="1264783"/>
          </a:xfrm>
          <a:prstGeom prst="rect">
            <a:avLst/>
          </a:prstGeom>
        </p:spPr>
      </p:pic>
      <p:sp>
        <p:nvSpPr>
          <p:cNvPr id="5" name="AutoShape 2" descr="data:image/jpeg;base64,/9j/4AAQSkZJRgABAQAAAQABAAD/2wBDABALDA4MChAODQ4SERATGCgaGBYWGDEjJR0oOjM9PDkzODdASFxOQERXRTc4UG1RV19iZ2hnPk1xeXBkeFxlZ2P/2wBDARESEhgVGC8aGi9jQjhCY2NjY2NjY2NjY2NjY2NjY2NjY2NjY2NjY2NjY2NjY2NjY2NjY2NjY2NjY2NjY2NjY2P/wAARCAQAA6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iiigAooooAKKKKACr2kQJPdnzBkIu7B7mqNaehf8fUn+5/UVrRSc1cyrtqm2jbAwMDpRRWM2tSBiPJXg+telOpGHxHk06UqnwmzRWL/AG3J/wA8U/M0f23J/wA8U/M1n9Zp9zX6rV7G1RWL/bcn/PFPzNH9tyf88U/M0fWafcPqtXsbVFYv9tyf88U/M0f23J/zxT8zR9Zp9w+q1extUVi/23J/zxT8zR/bcn/PFPzNH1mn3D6rV7G1RWL/AG3J/wA8U/M0f23J/wA8U/M0fWafcPqtXsbVFYv9tyf88U/M0f23J/zxT8zR9Zp9w+q1extUVi/23J/zxT8zR/bcn/PFPzNH1mn3D6rV7G1RWL/bcn/PFPzNH9tyf88U/M0fWafcPqtXsbVFYv8Abcn/ADxT8zR/bcn/ADxT8zR9Zp9w+q1extVQ1e3R7RpdoDpyDU9hcm7t/MZQp3EYFJqf/IPm+n9aubU6bfkRBOFVLrc5qiiivJPZCiiigArpNOt44bSMqo3OoYt3Oa5uuptP+PSH/rmv8q68IlzNnFjG1FIloqpqN41miMqBtxxzVD+25P8Anin5muqVaEHZnHChOa5kjaorF/tuT/nin5mj+25P+eKfman6zT7l/VavY2qKxf7bk/54p+Zo/tuT/nin5mj6zT7h9Vq9jaorF/tuT/nin5mj+25P+eKfmaPrNPuH1Wr2NqisX+25P+eKfmaP7bk/54p+Zo+s0+4fVavY2qKxf7bk/wCeKfmaP7bk/wCeKfmaPrNPuH1Wr2NqisX+25P+eKfma2hyK0hUjP4TKpSlT+IwdZgSG4VowFDjJA9az61de/1kP0NZVebXSVR2PVw7bppsKKKKyNgooooAKKKKACiiigAooooAKKKKACiiigAooooAKKKKACiiigAooooAKKKKACiiigAooooAKKKKACiiigAooooAKKKKACiiigAooooAKKKKACiiigAooooAKKKKACiiigAooooAKKKKACiiigAooooAKKKKACiiigAooooAKKKKACiiigAooooAKKKKACtPQv8Aj6k/3P6isytPQv8Aj6k/3P6itaP8RGOI/hM265OT/WN9TXWVzz6ZeF2Ih4J/vD/GurFRcrWRx4OUYt3dilRVv+zLz/nj/wCPD/Gj+zLz/nj/AOPD/GuP2c+zO72tP+ZfeVKKt/2Zef8APH/x4f40f2Zef88f/Hh/jR7OfZh7Wn/MvvKlFWHsLpBzA/4DP8qgIKnDAg+hqXFrdFKSlsxKKKKRQUUUUAFFFFABRU0dpcSDKQuR64wKl/sy8/54n/vof41ShJ7Ih1ILdoqUVb/sy8/54/8Ajw/xo/sy8/54/wDjw/xp+zn2Yva0/wCZfeVKKt/2Zef88f8Ax4f40f2Zef8APH/x4f40ezn2Ye1p/wAy+809E/48j/vn+lT6n/yD5vp/WmaXBJb2pSVdrbicZzT9T/5B830/rXopNUbPseZJp17ruc1RRRXlnrhRRRQAV1Np/wAekP8A1zX+VctXU2n/AB6Q/wDXNf5V2YTdnDjfhRQ17/VRf7xrFrf1a2luI4xCm4gnPIFZf9mXn/PH/wAeH+NTXhJ1G0i8NUgqaTZUoq3/AGZef88f/Hh/jSNp12o5hP4EGsPZz7M39rD+ZFWinPG8ZxIjKfQjFNqDTcKKKKACiipIoJZv9XGze4FNJvYTaW5HRVsaZeH/AJYn/vof40f2Zef88f8Ax4f41Xs59mR7WH8yKldcOgrnP7MvP+eP/jw/xrox0FdmFjKN7o4sZOMuWzuY2vf6yH6GsqtXXv8AWQ/Q1lVzV/4jOrDfwkFFFFYm4UUUUAFFFFABRRRQAUUUUAFFFFABRRRQAUUUUAFFFFABRRRQAUUUUAFFFFABRRRQAUUUUAFFFFABRRRQAUUUUAFFFFABRRRQAUUUUAFFFFABRRRQAUUUUAFFFFABRRRQAUUUUAFFFFABRRRQAUUUUAFFFFABRRRQAUUUUAFFFFABRRRQAUUUUAFFFFABWloZAu3BPJTj8xWbTkdo3DoxVh0Iq4S5ZKRFSHPFxOsornxq13j7yn/gNH9r3f8AeX/vmu761A876nU8joKKwF1i6B52H6rV211eOUhZl8snvnj/AOtVRxEJOxEsNUir2LV2bpV322xsdVYc/hWSdYugcFYwR22mt6svV7IMhuIx8w++B3HrSrRnbmiysPKDfLNECa1MD88SMPbIqyt9ZXg2ToFP+2P61h0VyLETW+p2yw1N7aM1bzSCoMlsSy9dp6/h61lEYOD1q5Y6hJasFbLxd19PpV7ULNLuH7VbYLYycfxD/Gm4RqLmhv2JjOVN8tTbuYtFFaOl2H2hvNlH7pTwP7xrGEHN2RvOahHmZHZadJdYdvkj/vHv9K0S1hp3AAMg/Fv/AK1V9Q1M5MNqcKOC4/pWT1rdzhS0hq+5zqE62s3ZdjVk1tyf3UKj/eOai/tm59I/yP8AjWfVrT7Q3c+D/q15Y/0qVVqzdky3RpQjdo0rK5vrs7sRpH3Yr1+nNaVIqqihVACjgAVXu76G0GHO5z0Uda71+7jeTPNl+8laCLNFYcmszsfkREH5mo/7Xu/7y/8AfNZvFUzVYSodBVXVCBp8uT1AH61k/wBr3f8AeX/vmoLi7nucea+QOgAwKieJi4tI0p4SakmyCiiiuA9EKKKKACuosyGs4SDn5B/KuXqxb31xbLtjf5fQjIrehVVN6nPiKTqxSR01FYH9r3Xqn/fNH9r3Xqn/AHzXV9agcf1Op5G/RWHHrM6n94iOPbg1qWl7Ddj5Dhx1U9a0hWhPRMyqUJwV2guJY1+S5jHltwGIyv4+lZ97pQ2+bacjrszn8q13RXQq4BUjBBrKWV9Lu/KclrZ+Vz/DUVYr7W3fsaUZS+xv27mPTo42lcIilmPQCtPWLMLi5iHyt97H86nsoY7CzNxN98jJ9QOwrkVB8/K9kdjxC5FJbvoJb6dBaoJboqzeh6D/ABrSQ5QYUqOwNUrJHuW+13Hf/Vp2UetXq7qUUlorI8+tJt+87sKKzrrV44iUhXzGHfPH/wBeqJ1i6J42D2C1MsRCLsVHDVJK9jforA/te69U/wC+aQ6vd/3lH/Aan61Av6nU8ifXiPOiXPIUmsqnSSPK5eRizHqTTa4akueTkehShyQUQoooqDQKKKKACiiigAooooAKKKKACiiigAooooAKKKKACiiigAooooAKKKKACiiigAooooAKKKKACiiigAooooAKKKKACiiigAooooAKKKKACiiigAooooAKKKKACiiigAooooAKKKKACiiigAooooAKKKKACiiigAooooAKKKKACiiigAooooAKKKKACiiigAooooAKKKKACiiigDY0a8Lf6NIc4GUP9K1iAQQRkHrXL2blLuFh/fFdRXo4ablCz6Hl4uCjO66nLXUPkXMkXZTx9O1RVf1pcX2fVQaoVw1I8smj0acuaCYVo6RdmGbyXPyOePY1nUA4OR1pQk4SugnBTi4s076wP9oIsYwsxz9PWrGqXAtbZbaH5Swxx2X/AOvV62kE9vFKQCSv5HvXO303n3cj54zgfQV11LU4tx+0cVLmqyUZfZIKKKK4j0Aro9KhENkhx8z/ADH+lc5XWou1Ao6AYrrwkbybOLGytFIhvbkWts0nVuij1Nc07tI5dySxOSTWrrznMKduTWRU4mbc+XsVhIJQ5urCiiiuY6wooooAKKKKACiiigAooooAKKKKACnRu0Th0JVgcgim0UBudRZ3AurZZBwejD0NQatAJbJmx80fzD+tVtBc4mTtwRWpKu6J1PdSK9SL9pS1PHmvZVtOhQ0mUXFmYpBu2HGD6dqj1Jjc30NoD8uQW/z9Ki0Inz5V7Fc/rUkA369KT/CDj8sVipc1OK7ux0OPJVk10VzWACgADAHAFZWs3hX/AEeM4yMuR/KtWuYvXL3kzH++RWmJm4wsuplhYKU7voQUUUV5p6oUUUUAFFFFABRRRQAUUUUAFFFFABRRRQAUUUUAFFFFABRRRQAUUUUAFFFFABRRRQAUUUUAFFFFABRRRQAUUUUAFFFFABRRRQAUUUUAFFFFABRRRQAUUUUAFFFFABRRRQAUUUUAFFFFABRRRQAUUUUAFFFFABRRRQAUUUUAFFFFABRRRQAUUUUAFFFFABRRRQAUUUUAFFFFABRRRQAUUUUAFFFFAElv/wAfEX++P511Vcrb/wDHxF/vj+ddVXdhNmedjd0YWuf8fq/7g/mazq0dc/4/V/3B/M1nVzVv4jOuh/DQUUUVkbG9pbkaYT/c3Y/nWDW5pf8AyCpPq38qw66K3wQ9DlofHP1Ciiiuc6grrq5Guurtwn2jz8b9n5mLr3+ui/3TWXWpr3+ui/3TWXWFf+Izpw/8JBRVmCxuLjlIyF/vNwKvRaJ3lm/BR/WlGlOWyKnWpw3ZkUV0C6RaL1Vm+rf4VizRqt68ajCiQqB7ZonRlBJsVOvGo2okNFdC2k2jdFZfoxqtLoi/8spiPZhmreGqIzWLpvyMeirU+nXMGSY9y+q81VrCUXHRo6IyUldMKK09Kt7SeNlmAaXPAJI49qutpFq3QOv0ato4eUo8yMJ4mEJcruc/RW0+iRn7kzj6gGoH0SUfclRvrkUnh6i6DWJpPqZlFXH0y7T/AJZbh/skGq0kMsX+sjZfqMVm4SjujaM4y2ZpaD/rJvoK2G+6fpWPoP8ArJvoK2G+6fpXo4f+Gjy8T/FZi6F/x8yf7n9amtf+Q5P9D/SodC/4+ZP9z+tTWv8AyHJ/of6VhT+CHqb1fjn6GrXK3P8Ax8y/75/nXVVy11/x9Tf77fzqsXsicFuyKiiiuE9EKKKKACiiigAooooAKKKKACiiigAooooAKKKKACiiigAooooAKKKKACiiigAooooAKKKKACiiigAooooAKKKKACiiigAooooAKKKKACiiigAooooAKKKKACiiigAooooAKKKKACiiigAooooAKKKKACiiigAooooAKKKKACiiigAooooAKKKKACiiigAooooAKKKKACiiigAooooAKKKKACiiigCS3/4+Iv8AfH866quXtEd7mPYpbDAnA6c11Fd+E2Z52N3Rha5/x+r/ALg/mazq0dc/4/V/3B/M1nVy1v4jOuh/DQUUUVkbG5pf/IKk+rfyrDrb0v8A5Bcv1b+VYldFX4IehzUfjn6hRRRXOdIV11cjXXV24T7R5+N+z8zN1O0lurmIRjgLyx6CprXTILfBYeY/95h/IVcorp9lHm5nucrrT5VBbBRRRWhkFczcf8hGT/rqf5101czcf8hGT/rqf51y4rZHbg95HTUUUV1HEFVbrT4LnJZdr/3l61aopSipKzKjJxd0znLqxns23dVzw6/54q5Y6t0juj9H/wAa1yAwIYAg9QaxtQ0vYDLbjK9Snp9K5JUpUnzU9jsjVhWXJU37myCCMg5BorB07UWtyI5STEf/AB2t5SGUFSCDyCK6KdVVFdHNVpSpuzCiiitDIasaIxZUVSepAxmnEZBFFFFguUNP097Od2LqylcDHBqO3jddamZkYKwOCRweladFZeySSS6G3tpNtvqrBXLXX/H1N/vt/OuprHu9IlaR5InVtxJ2ng1niYSklZGuFnGEnzMyaKklhlhbEqMp9xUdee1bc9NNPVBRRRSGFFFFABRRRQAUUUUAFFFFABRRRQAUUUUAFFFFABRRRQAUUUUAFFFFABRRRQAUUUUAFFFFABRRRQAUUUUAFFFFABRRRQAUUUUAFFFFABRRRQAUUUUAFFFFABRRRQAUUUUAFFFFABRRRQAUUUUAFFFFABRRRQAUUUUAFFFFABRRRQAUUUUAFFFFABRRRQAUUUUAFFFFABRRRQAUVPbWk1y2IkyO7HoK2LXSYYcNL+9f36D8K1p0ZT2MaleFPfcx7eznuT+7Q7f7x4Fatvo8SYM7GQ+g4FaQAAwBgUV2ww0I76nBUxU5baDY40jXbGoUegGKdRRXQcu5ha5/x+r/ALg/mazq0dc/4/V/3B/M1nV5Vb+Iz2aH8NBRRRWRsbel/wDILl+rfyrErb0v/kFy/Vv5ViV0Vfgh6HNR+OfqFFFFc50hXXVyNddXbhPtHn437PzCiiiu04AooooAK5m4/wCQjJ/11P8AOumrmbj/AJCMn/XU/wA65cVsjtwe8jpqKKK6jiCiiigAooooAyNU07rcQL7uo/mKi0q/8lhDKf3Z6E/wn/CtysLVbHyH86Mfu2PIH8JrkqwdN+0gd1GoqkfZT+Ru0Vm6Re+ankSH51Hyn1FaVdMJqcbo5KkHCXKwoooqiAooooAKKKKAEZVdSrqGB7EZqhcaRBJkxExN+YrQoqZQjP4kXCpKHws5q5sLi2yXTK/3l5FVq66qV1pcE+WQeW/qvT8q5J4XrA7aeM6TRz1FWLqymtT865Xsw6VXrjcXF2Z3RkpK6CiiikMKKKKACiiigAooooAKKKKACiiigAooooAKKKKACiiigAooooAKKKKACiiigAooooAKKKKACiiigAooooAKKKKACiiigAooooAKKKKACiiigAooooAKKKKACiiigAooooAKKKKACiiigAooooAKKKKACiiigAooooAKKKKACiiigAooooAKKKKACiipbaBrmdYlIBPc9qaTbshNpK7I0RnYKilmPQCtez0gDD3Jyf7g/rV+0s4rRMIMserHqanrvpYZLWR51bFOWkNEIqqihVAUDoAKWiiuo4gooooAKKKKAMLXP+P1f9wfzNZ1aOuf8fq/7g/mazq8qt/EZ7ND+GgooorI2NvS/wDkFy/Vv5ViVt6X/wAguX6t/KsSuir8EPQ5qPxz9QooornOkK66uRrrq7cJ9o8/G/Z+YUUUV2nAFFFFABXM3H/IRk/66n+ddNXM3H/IRk/66n+dcuK2R24PeR01FFFdRxBRRRQAUUUUAFNkjWWNkcZVhginUUBsczNHJYXmAcMhyp9RXQ2063MCyr3HI9DVbVrXz7feo+ePn6jvVDRrnyp/JY/LJ09jXHH9zU5ejO+f7+lzdUbtFFFdhwBRRRQAUUUUAFFFFABRRRQAEAgggEHsazLzSEfL2+Eb+6eh/wAK06KmcIzVpFwqSg7xZyckbxOUkUqw7Gm11NzaxXSbZVz6EdRXPXto1pLsYhgRlT6151Wg6evQ9OjiFU0e5XooorA6QooooAKKKKACiiigAooooAKKKKACiiigAooooAKKKKACiiigAooooAKKKKACiiigAooooAKKKKACiiigAooooAKKKKACiiigAooooAKKKKACiiigAooooAKKKKACiiigAooooAKKKKACiiigAooooAKKKKACiiigAooooAKKKKACiitDTdPNyfNlBEQ7f3qqEHN2RE5qC5mRWmnTXSF1wq9i3c1GyT2U4JBjcdD6104AUAKAAOABTZI0lQrIoZT2IrteFVtHqcCxjvqtDNtdYRsLcLtP95elaaOkihkYMp7g1l3OjA5a2bH+y3+NZxF1YyfxxN+h/wAaPa1Kek1dD9jSq603Z9jpqKx7fWiMC4jz/tL/AIVpQXUFwP3Uik+nQ/lW8KsJ7M5p0Zw3RNRRRWhkFFFFAGFrn/H6v+4P5ms6tHXP+P1f9wfzNZ1eVW/iM9mh/DQUUUVkbG3pf/ILl+rfyrErb0v/AJBcv1b+VYldFX4IehzUfjn6hRRRXOdIV11cjXXV24T7R5+N+z8wooortOAKKKKACuZuP+QjJ/11P866auZuP+QjJ/11P865cVsjtwe8jpqKKK6jiCiiigAooooAKKKKACubv4Da3hC8KfmQ10lZ+sweZaiUD5oz+lYYiHNC/Y6cNU5Z2ezLVpOLi2SXuRz9amrG0OfDvATwfmH171s1dKfPBMzrQ5JtBRRRWhkFFFFABRRRQAUUVHNcQwDMsir7Hr+VDaWrGk3oiSkZlRSzEKB1JNZVxrQGRbx5/wBpv8Kz2e6vpMEvIfQdBXPPExWkdWdMMLJ6y0RqXWsRx5WAeY3qen/16yma4vp84Mj+gHQVfttGJw1y2P8AZX/GtWKGOFNsSBR7Vn7OpV+PRGntaVHSmrs5+fTbiCLzGUFR12nOKqV11Yup6d5eZ4B8n8Sjt7/SorYflV4mlDFcz5ZmXRRRXIdoUUUUAFFFFABRRRQAUUUUAFFFFABRRRQAUUUUAFFFFABRRRQAUUUUAFFFFABRRRQAUUUUAFFFFABRRRQAUUUUAFFFFABRRRQAUUUUAFFFFABRRRQAUUUUAFFFFABRRRQAUUUUAFFFFABRRRQAUUUUAFFFFABRRRQAUUVJBC1xMsSdWP5U0ruyE2krssadZG7ly2REv3j6+1dEqhVCqAAOABUdvClvCsaDgfrUlepRpKnHzPIr1nUl5BRRRWpgFIyq6lXUMD2IzS0UAZ9xo8EmTETEfTqKzZ9NuoDkJvA7pzXRUVhPDwl5HTDE1I+ZzkOo3UBxv3Adn5rQh1qNuJo2Q+q8ir01tDP/AK2NW98c/nVGbRY25hkZD6NyKz5K0PhdzT2lCp8Ssy9DdQT/AOrlVj6ZwfyqWsEaZcwzxttDqGBJU+9b1bUpylfmVjCtCEWuR3MLXP8Aj9X/AHB/M1nVo65/x+r/ALg/mazq8+t/EZ6dD+GgooorI2NvS/8AkFy/Vv5ViVt6X/yC5fq38qxK6KvwQ9Dmo/HP1Ciiiuc6Qrrq5Guurtwn2jz8b9n5hRRRXacAUUUUAFczcf8AIRk/66n+ddNXM3H/ACEZP+up/nXLitkduD3kdNRRRXUcQUUUUAFFFFABRRRQAUjoJEZG6MMGlooA5iJms70E9Y3wfp3rpxyMisDWYtl5vHRxn8ela2nS+dYxnPIG0/hXJQ92coHbiffhGoWaKikuoIvvzIPbPNVZNXtU+7uc+w/xrodSMd2csac5bIv0VjS63If9VEq+7HNVJL27nO3zXOey8fyrGWJgttTeOEm99DoJbiGEfvZFX2J5qjNrMK8RI0h9TwKzotNupjnyyoPd+KvQ6Ko5mlJ9lGP1qfaVp/CrF+yoU/ilcpz6pdTcBvLHon+NMhsLq5O7YQD/ABPxW9DaW8H+riUH1PJ/Opqaw7lrN3B4pR0pxsZtvo0SYMzGQ+g4FaEcaRLtjUKvoBinUVvGnGHwo5Z1JT+JhRRRVkBQeRg0UUAYOqWP2d/NjH7pj0/ums+uskjWWNkcZVhgiuZu7ZrWdo25HVT6ivOxFLkfMtj1MNW51yy3RDRRRXMdYUUUUAFFFFABRRRQAUUUUAFFFFABRRRQAUUUUAFFFFABRRRQAUUUUAFFFFABRRRQAUUUUAFFFFABRRRQAUUUUAFFFFABRRRQAUUUUAFFFFABRRRQAUUUUAFFFFABRRRQAUUUUAFFFFABRRRQAUUUUAFFFFABW7o9r5UPnMPnk6ewrIs4DcXKR9iefpXUAAAADAHSuzC07vmZw4ypZci6hRRRXcecFFFFABRRRQAUUUUAFFFFABRRRQBha5/x+r/uD+ZrOrR1z/j9X/cH8zWdXlVv4jPZofw0FFFFZGxt6X/yC5fq38qxK29L/wCQXL9W/lWJXRV+CHoc1H45+oUUUVznSFddXI111duE+0efjfs/MQsoOCQD7mlrL1e1mnkjaKMsAMHBrN+xXa/8sZPwFazrSjK3KZQoRnFPmsdNRXM+VeL/AATj8DRm8XvOPzqfrP8AdL+qdpHTVzNwf+JhIf8Apqf50GW8A5knA/3jVesK1bntodFCh7Nt3OuormFmuyo2yTEdsMaXdeHvOfxNbfWl2Of6m/5jpqK5ny7xv4Jz+Bo+x3bdYZD9RT+svpEPqq6zOkMiL951H1NMa7t16zx/99CsAabdt0hP4kCpF0m7PVVX6tR7eo9oh9XpLeZrNqVovWYfgCaibWLVem9votUl0Wc/ekjH0yalXQ/70/5L/wDXpc9d7IOTDreQ99bQfchY/U4qB9amP3IkX65NWk0a3H3nkb8QKmTTLRP+WQP1JNHLXe7sHPh47K5h3N3LdFfNIO3pgYqJA7HYm4luw71vX9nB9ikKRIrKNwKjHSs7RiBfDI5KnFYTpSVRKT3OmFaLpuUVsNj0q7fqgQf7Rq1Hoh/5azfgorXorqWGpo4pYuo9tClFpVrH1Quf9o1bSNIxiNFUewxTqK2jCMdkYynKW7CiiiqICiiigAooooAKKKKACiiigAqlqlr9otiyj95HyPcdxV2lqZRUlZlQk4SUkchRVrUrf7PdsoGFb5lqrXkSi4uzPbjJSSaCiiikUFFFFABRRRQAUUUUAFFFFABRRRQAUUUUAFFFFABRRRQAUUUUAFFFFABRRRQAUUUUAFFFFABRRRQAUUUUAFFFFABRRRQAUUUUAFFFFABRRRQAUUUUAFFFFABRRRQAUUUUAFFFFABRRRQAUUUUAFFFFAGxoUPEkx/3R/X+la1VdMj8uwiHdhuP41ar1qMeWCR4teXNUbCiiitDIKKKKACiiigAooooAKKKKACiiigDC1z/AI/V/wBwfzNZ1aOuf8fq/wC4P5ms6vKrfxGezQ/hoKKKKyNjb0v/AJBcv1b+VYlbel/8guX6t/KsSuir8EPQ5qPxz9QooornOkK66uRrrq7cJ9o8/G/Z+YUUUV2nAFFFFABXMTqov5FAwvmEY/Gunrmbj/kIyf8AXU/zrkxWyO3B7yOmAAGAMAUUUV1nEFFFFABRRRQAUUUUAFFFFADZF3xsn94EVzmnNsv4T/tY/PiulrmB+6vx/sy/yNcmJ0lFnbhdYyidPRRRXWcQUUUUAFFFFABRRRQAUUUUAFFFFABRRRQAUUUUAZutw7rdZR1Q4P0NYddTeR+baSp6qcfWuWrz8VG079z1MHK8LdgooorlOsKKKKACiiigAooooAKKKKACiiigAooooAKKKKACiiigAooooAKKKKACiiigAooooAKKKKACiiigAooooAKKKKACiiigAooooAKKKKACiiigAooooAKKKKACiiigAooooAKKKKACiiigAooooAKKKKAOshXZCi+igU6iivaR4D1CiiigAooooAKKKKACiiigAooooAKKKKAMLXP+P1f9wfzNZ1aOuf8AH6v+4P5ms6vKrfxGezQ/hoKKKKyNjb0v/kFy/Vv5ViVt6X/yC5fq38qxK6KvwQ9Dmo/HP1Ciiiuc6Qrrq5Guurtwn2jz8b9n5hRRRXacAUUUUAFczcf8hGT/AK6n+ddNXM3H/IRk/wCup/nXLitkduD3kdNRRRXUcQUUUUAFFFFABRRRQAUUUUAFcxd/LfTe0hP6109czf8A/H9N/vmuTF/CjtwXxM6aigdKK6ziCiiigAooooAKKKKACiiigAooooAKKKKACiiigArk3XbIy+hIrrK5W5/4+Zf98/zrjxeyO7BbsjooorhPRCiiigAooooAKKKKACiiigAooooAKKKKACiiigAooooAKKKKACiiigAooooAKKKKACiiigAooooAKKKKACiiigAooooAKKKKACiiigAooooAKKKKACiiigAooooAKKKKACiiigAooooAKKKKACiiigDrIm3RI3qAadVbTpPMsIj6Lt/LirNezF3SZ4UlaTQUUUUyQooooAKKKKACiiigAooooAKKKKAMLXP+P1f9wfzNZ1aOuf8AH6v+4P5ms6vKrfxGezQ/hoKKKKyNjb0v/kFy/Vv5ViVt6X/yC5fq38qxK6KvwQ9Dmo/HP1Ciiiuc6Qrrq5Guurtwn2jz8b9n5hRRRXacAUUUUAFczcf8hGT/AK6n+ddNXM3H/IRk/wCup/nXLitkduD3kdNRRRXUcQUUUUAFFFFABRRRQAUUUUAFcxefNfTf9dCP1rp65g/vL8/7Uv8AWuTFbJHbg95M6eiiius4gooooAKKKKACiiigAooooAKKKKACiiigAooooAK5ORt0jt6kmuoupPKtpX9FNcrXFi3sj0MEt2FFFFcR3hRRRQAUUUUAFFFFABRRRQAUUUUAFFFFABRRRQAUUUUAFFFFABRRRQAUUUUAFFFFABRRRQAUUUUAFFFFABRRRQAUUUUAFFFFABRRRQAUUUUAFFFFABRRRQAUUUUAFFFFABRRRQAUUUUAFFFFABRRRQBs6FNmOSEnkHcK1a5mwn+z3aOT8vRvpXTV6WGnzQt2PKxUOWd+4UUUV0HKFFFFABRRRQAUUUUAFFFFABRRRQBha5/x+r/uD+ZrOrR1z/j9X/cH8zWdXlVv4jPZofw0FFFFZGxt6X/yC5fq38qxK29L/wCQXL9W/lWJXRV+CHoc1H45+oUUUVznSFddXI111duE+0efjfs/MKKhnu4LYgTPtJ5HBNQHVrQdHY/RTXU6kVo2capzkrpF2is86zbDtIfw/wDr0h1q37Ry/kP8aXtqfcv2FTsaNczcf8hGT/rqf51pnW4ccRSH64rHklLztLjBZt1cuIqRklZnXhaU4N8yOrorMXW4to3ROD3xinf21b945fyH+NdPt6fc5Pq9TsaNFZ41m2P8Mg/Af404ataHqzD6rT9rDuL2NT+UvUVUGp2Z/wCW2PqpqRb61bpPH+JxVKcX1JdOa3TJ6KYs0TfdlQ/RhT6q9yWmtwooooEI7bEZj2Ga5qwXffwj/az+XNb2oP5djM3+zj8+KyNFTdfbv7ik/wBP61yV9akYnbh/dpTkb9FFFdZxBRRRQAUUUUAFFFFABRRRQAUUUUAFFFFABRRRQBn61NstBGDzIf0H+RWDVzVbjz7xgD8qfKP61Try68+abPYw8OSmgooorE3CiiigAooooAKKKKACiiigAooooAKKKKACiiigAooooAKKKKACiiigAooooAKKKKACiiigAooooAKKKKACiiigAooooAKKKKACiiigAooooAKKKKACiiigAooooAKKKKACiiigAooooAKKKKACiiigAroNJuvPttjH54+PqO1c/U1pcNbTrIvbqPUVrRqckr9DGvS9pC3U6iimxSLLGsiHKsMg06vV3PGasFFFFABRRRQAUUUUAFFFFABRUD3tsjhDKpYnAC81PSTT2G4tbowtc/4/V/3B/M1nVo65/wAfq/7g/mazq8ut/EZ7FD+GgooorI2NvS/+QXL9W/lWJW3pf/ILl+rfyrEroq/BD0Oaj8c/UKKKK5zpCuurka66u3CfaPPxv2fmUNRsHvJEZXVQoxzVYaG3ecD6L/8AXrYorolQhJ3aOeOIqRXKmZI0Ne85/wC+f/r04aJH3mf8hWpRS9hT7B9Zq9zM/sSLH+tfP0FY8kRSdoupVttdXXM3H/IRk/66n+dc+IpxilZHVhas5t8zNJdEj2jdK+e+AKP7Ej7TP+QrUorp9hT7HL9Yq9zKOhr2nP8A3z/9emHQz2uB+Kf/AF62KKX1en2H9Zq9zEOiTfwyofrkUxtHuh0MbfRq3qKl4amUsXUOcbTLxf8Alln6MKZ9nu4ukUq/QGumoqfqsejKWMl1SOZF3dxHHnSD2Y/41MmrXa9WVvqv+FdAQCMEZFRPaW7/AHoYz77RS9hNfDIf1im/igYV1qU11F5bKqrnJ296NNu1tJyXBKsMEjtTdSijgvGSLhQAcelWoNHM1skhl2swzjbmsEqjqaatHS3SVPXRM0o7+1k+7Mo/3uP51YBDDKkEeorBk0e5X7hR/ocVXa3u7Y52SJ7r/iK39vUj8UTm+r05fBI6aiudj1O7j/5abh6MM1bi1vtND+KH+lXHEwe+hEsJUW2pr0VVi1G1l6ShT6NxVoEEZByK3UlLZnPKMo7oKKKKZIUUUUAFFFFABRRRQAVV1G5+zWxIPztwv+NWWYKpZjgAZJNc3f3Ru7gv/AOFHtWFepyR03Z0Yel7SWuyK1FFFeYeuFFFFABRRRQAUUUUAFFFFABRRRQAUUUUAFFFFABRRRQAUUUUAFFFFABRRRQAUUUUAFFFFABRRRQAUUUUAFFFFABRRRQAUUUUAFFFFABRRRQAUUUUAFFFFABRRRQAUUUUAFFFFABRRRQAUUUUAFFFFABRRRQAUUUUAaGl332d/LkP7pj1/umt7rXI1qaXqPl4gnb5Oise3tXZh61vdkcOJoX9+JtUUUV3HnBRSO6xqWdgqjuTis651iJMrAvmH1PAqJ1Iw+Jlwpyn8KNKq0+oW0GQ0m5v7q8msOW7urttpZjn+BBx+VTwaRcSYMmIl9+T+Vc7rylpTR1LDRhrUkST61I3EMYQercmqbSXV42CZJfYdPyrZg0q2iwWUyN6t0/KriqqjCgADsBR7GpP45B7elT/AIcTEtdKuPMR5NqBSDgnJrcoorenTjTVkc9WrKo7yMLXP+P1f9wfzNZ1aOuf8fq/7g/mazq86t/EZ6lD+GgooorI2NvS/wDkFy/Vv5ViVt6X/wAguX6t/KsSuir8EPQ5qPxz9QooornOkK66uRrrq7cJ9o8/G/Z+YUUUV2nAFFFFABXM3H/IRk/66n+ddNXM3H/IRk/66n+dcuK2R24PeR01FFFdRxBRRRQAUUUUAFFFFABQxCqWJwAMmiqOrz+VZlAfmk+X8O9TOXLFsqEeeSijG+a8vfeR/wAq6cAKABwBwKxNEg3TtMRwgwPqa26ww0fdcn1OnFy95RXQKKKK6TkI5beGb/WRI3uRzVOXR7d/uFoz7HI/WtCiolTjLdFxqTjszCm0adOY2WQfkarf6VZt/wAtIv5GumoIBGCMg9jWLw0d4ux0RxctpK5hwazMnEqLIPUcGtGDU7abjfsb0fikn0y1m52bG9U4/Ss+fR5kyYmEg9Ohqf31PzRX+z1PJm4ORkUVzMc91ZvtDOmP4WHH5VpW2so2FuE2n+8vI/KrhiIvR6ETws46x1RqUU2ORJV3RsGX1Bp1dG5ytWCiisrVNR2gwQNz0Zh29hUTmoK7NKdN1JWRFq195hNvEfkH3iO59Ky6KK8uc3N3Z7FOmqceVBRRRUFhRRRQAUUUUAFFFFABRRRQAUUUUAFFFFABRRRQAUUUUAFFFFABRRRQAUUUUAFFFFABRRRQAUUUUAFFFFABRRRQAUUUUAFFFFABRRRQAUUUUAFFFFABRRRQAUUUUAFFFFABRRRQAUUUUAFFFFABRRRQAUUUUAFFFFABRRRQBpadqZhAinJMfZu61ZutYjUbbcbz/ePArEorZV5qPKjneGpylzNFgtc30uPmkb07D/CtC20bo1w//AV/xq9YPA1svkYAA5A6g+9WK6qdCL96TuclTEyXuxVhkMEUC7YkCj2p9FFdSSWxyNt6sKKKKBBRRRQBia6P9KjPqmP1NZla+vL/AKl/qP5VkV5ddWqM9jDu9JBRRRWJubel/wDILl+rfyrErb0v/kFy/Vv5ViV0Vfgh6HNR+OfqFFFFc50hXXVyNddXbhPtHn437PzCiiiu04AooooAK5m4/wCQjJ/11P8AOumrmbj/AJCMn/XU/wA65cVsjtwe8jpqKKK6jiCiiigAooooAKKKKACud1S4+0XZCnKp8orX1O6+zWx2n534X/GsrSbbz7oOw+SPk+57VyV5OTVNHbhoqEXVkbFhb/ZrREI+Y8t9asUUV1RSirI45ScndhRRRTEFFFFABRRRQAUUUUANlijmXbIgYehFZtzoyNlrd9p/utyPzrUoqJ04z3RpCrOHws5llubGXPzRt6jof8a0LXWQfluVwf7yj+laVw8KQkz7dncN3rmJihmcxAqhPyg9hXHNOg/dfyO6m44he/H5mlf6rvXy7YkA9X6flWVRRXPOcpu7OmnTjTVohRRRUGgUUUUAFFFFABRRRQAUUUUAFFFFABRRRQAUUUUAFFFFABRRRQAUUUUAFFFFABRRRQAUUUUAFFFFABRRRQAUUUUAFFFFABRRRQAUUUUAFFFFABRRRQAUUUUAFFFFABRRRQAUUUUAFFFFABRRRQAUUUUAFFFFABRRRQAUUUUAFFFFABRRRQA+GaSCQPExVh6VtWeqxzYSfEb+vY/4VhUVrTqyp7GVWjGpuddRXOWmoT2uADvT+639K2bXUILnADbH/utXfTrxn5M82rh509d0WqKKK2OcKKKKAKGtR77Ld/cYH+n9awK6q5i863kj/vKQPrXK15+KjaSZ6eDleDXYKKKK5TsNvR/m0+Vf9o/yFYlbGgv8sye4NZU6eXPIn91iK6KmtOLOalpVmvQZRRRXOdIV11cjXWodyK3qM124TqcGN+z8xaKKK7TzwooooAK5m4/5CMn/AF1P866auZuP+QjJ/wBdT/OuXFbI7cHvI6aiiiuo4gooooAKKKKACkZgqlmOABkmlrG1e93k28R+UffI7n0qKlRQjdmlKm6krIp3lw17dZUEjO1FresrYWtusY+91Y+pqho9ngfaZByfuA/zrWrGhB/HLdm+JqLSnHZBRRRXScgUUUUAFFFFABRRRQAUUVXub6C2GHbLf3V5NJyUVdjjFydkWKo3mpxW+VjxJJ6DoPrWZd6nNcZVT5cfoDyfqapVx1MV0gd9LCdZktxcS3L75Wyew7CoqKK4223dnckkrIKKKKQwooooAKKKKACiiigAooooAKKKKACiiigAooooAKKKKACiiigAooooAKKKKACiiigAooooAKKKKACiiigAooooAKKKKACiiigAooooAKKKKACiiigAooooAKKKKACiiigAooooAKKKKACiiigAooooAKKKKACiiigAooooAKKKKACiiigAooooAKKKKACiiigC5bancW+AW8xPRv8AGtW31S3mwGPlt6N0/OueoraFecDnqYeE/JnXA5GR0orl4Lue3P7qQgenUflWjBrXaeL8U/wrrhiYPfQ454ScdtTXrm9Sh8m9cAfK3zD8a6GGVZolkT7rDIqjrVv5luJlHMfX6GniI88LonDT5Kln1MKiiivNPWL+jSbL3aejqR/Wm6tH5d+57OAwqrBIYZkkH8LA1ra1EJII7hOQOCfY9P8APvXRH3qTXY5pe5WT76GNRRRXOdIV09g/mWULf7IH5cVzFbehy7oHiPVDkfQ104WVp27nJi43hfsadFFFeieWFFFFABXM3H/IRk/66n+ddNXM3H/IRk/66n+dcuK2R24PeR01FFFdRxBRRRQAUUVl6hqgQGK3OW6Fx2+lROagrsunTlUdojtU1AQgwwn94fvEfw//AF6o6bYm6k3uP3Snn/aPpTbGxe8k3NkRg/M3r9K6CONYkCIAqqMACuaEXWlzy2Oyc40I8kNxwAAwBgCiiiuw4AooooAKKKKACioprqCD/WyKp9O/5Vnz60o4gjLe7cD8qiVWEN2aQoznsjVqpcalbwZG/e3ovNYk97cXHEkh2/3RwKr1yzxX8qOyGD6zZeudVnmyEPlL6L1/OqPXrRRXJKcpO7Z2xhGCtFBRRRUlBRRRQAUUUUAFFFFABRRRQAUUUUAFFFFABRRRQAUUUUAFFFFABRRRQAUUUUAFFFFABRRRQAUUUUAFFFFABRRRQAUUUUAFFFFABRRRQAUUUUAFFFFABRRRQAUUUUAFFFFABRRRQAUUUUAFFFFABRRRQAUUUUAFFFFABRRRQAUUUUAFFFFABRRRQAUUUUAFFFFABRRRQAUUUUAFFFFABRRRQBsaHccNbsenzL/WtVlDoVYZBGCK5WGVoJlkTqpzXUQyrNEsiH5WGa9DDT5o8r6HmYunyy5l1OauoGtrh4m7Hg+oqGt/VrTz4PMQfvI/1FYFclanySsdtCr7SF+oVuac63mnNbueVG38Ox/z6Vh1Z0+5+y3SsT8h4b6UUZ8stdmFeDnDTdEEiNG7IwwynBpta2tWvIuUGQeGx+hrJqakOSViqU1UipBVrTrj7PdqxOFb5W+lVaKmMnF3RUoqSaZ11FUdKu/tFvsY/vI+D7jsauSxrNGyN0Pp2r14y5o8yPFlBwlyyHUVive3lhMYpSJFHQt3H1qzFrMDf6xHQ/mKzVeDdnozR4eaV1qjRrmbj/kIyf8AXU/zrdXUbRhkTr+ORXPzSB7t5R90uWH51jiZRaVmdGEhJN3R1NFVv7RtNobzl57d6gl1i3X7gdz9MCul1YLdnIqNR7I0KiuLqG2XMrgeg7msafV7iTIjxEPbk/nVBmZmLMSSepJrnnikvhOqng29ZsvXupyXGUjzHH6dz9afY6W82JJwUj7Du1WLC3soY0mkljaQjPzMPl/CrbahaL1nX8OamNNSfPVY51HFclKJYRFjQKgCqOgFLVF9XtV6F2+i/wCNQPra/wAEBP1bFdDrU11OZUKsuhq0VkQahd3cwjiVEHc4zgVrjgAZz71UKinqialN09JBTUljkQujAqO/aq9/K21beI/vZuPoO5qK8/dQRWNv9+T5fovc0pTtfyHGne3n+XcsWlz9qRnVCqZwpJ61M7BELMcBRkmkhjWGJY0+6oxVDWrjy4BCp+aTr9KJScIXkEYqpU5Y7GNPKZp3kPVjmo6KK8pu+p7KVlZBRRRSGFFFFABRRRQAUUUUAFFFFABRRRQAUUUUAFFFFABRRRQAUUUUAFFFFABRRRQAUUUUAFFFFABRRRQAUUUUAFFFFABRRRQAUUUUAFFFFABRRRQAUUUUAFFFFABRRRQAUUUUAFFFFABRRRQAUUUUAFFFFABRRRQAUUUUAFFFFABRRRQAUUUUAFFFFABRRRQAUUUUAFFFFABRRRQAUUUUAFFFFABRRRQAUUUUAFaej3flyeQ5+Vz8p9DWZRVwm4SuiKkFOLizr6wNVsvIk82Mfu3PP+ya0NMvftMWxz+9Qc+49auSRrLGyOMqwwRXoyjGtDQ8uEpUKmpydFWb6za0lxyUP3WqtXmSi4uzPVjJSV0bWl3K3EBtJuSBgZ7isy8tWtZyjcr1U+oqKN2jdXQ4ZTkGtxTFq1ng4WRf/HT/AIV0R/ex5Xujml+5nzL4XuYNFSTQvBKY5Bhh+tR1ztW0Z1Jpq6Jbed7aZZE6jt6j0rpbedLiESRng9vQ+lcrViyu3tJdy8qfvL61vQrcjs9jnxFD2iutzfu7WO7i2PwR91u4rnrm2ktZNkg+h7Gukt547iMSRNkfqKWaGOeMpKoZTXVVoxqq63OKjXlSfK9jlKK0rvSJIyWgPmL6dx/jWcylSQwII6g1wThKDtJHpwqRmrxYlFFFQWFFFFABRRSqpYgKCSegFACVNbW0l1JsjH1PYVctNIkkIac+Wvp3P+FbMMMcEYSJQqiumlh3LWWiOStiox0jqxlpax2kWxOSfvN3NOuJ0t4TJIeB0HqfSi4njt4y8rYH6mqVvG97KLq5G2JeY0P8zXa3y+5Hc4FFy9+ew+3BiSS9uuHYZx/dXsKdYxtI7Xcww8n3R/dWmDOoz5/5dYzx/tn/AAq/UwjfXovx8ypytp1f4LsI7rGjO5wqjJNcxdTtc3DSt36D0FX9ZvNx+zRngffPv6VlVy4mpzPlXQ7MLS5VzvdhRRRXKdgUUUUAFFFFABRRRQAUUUUAFFFFABRRRQAUUUUAFFFFABRRRQAUUUUAFFFFABRRRQAUUUUAFFFFABRRRQAUUUUAFFFFABRRRQAUUUUAFFFFABRRRQAUUUUAFFFFABRRRQAUUUUAFFFFABRRRQAUUUUAFFFFABRRRQAUUUUAFFFFABRRRQAUUUUAFFFFABRRRQAUUUUAFFFFABRRRQAUUUUAFFFFABRRRQAUUUUAFFFFAD4pXhkWSM4ZTxXR2V2l3FuXhh95fSuZqSCeS3lEkZwR+tbUarpvyOevRVVeZ080KTxGOQZU/pXO3tlJaSYPzIfutW7Z3kd3HuXhh95fSppI0lQpIoZT1BrtqU41Y3RwU6sqMrM5OpLed7eUSRnBH61cvtMeDMkWXi/Vaz68+UZU3qepGUakdNUbxFvq1v8A3ZF/NT/hWNc28ltJslXHoexpsUrwyB42KsO9bUF5b6hH5NwoDnseh+hre8a2+kvzOe0qG2sfyMKitC80qWHLRZkj/UVn1zyhKDszohOM1eLJbe4ktpN8TYPcdjW5Z6nDcYVyI5PQ9D9DXPUVdOtKntsRVoRqb7nX1FNbxTjEsat9RzXP22o3FvgK+5f7rc1pQ6zC3EqMh9RyK7Y4inNWZwSw1SDvHUWTRoG5RnT26iq7aI/8M6n6ritOO8tpPuzJ9CcGpgQRkEH6U/Y0pbIn29aGjZif2JN/z1T9acuiP/FOo+i5rZoLBRkkD60fV6fYf1qr3M6PRrdeXZ39ugq7DbxQDEUar9BzTZLy2j+9Mn0BzVObWYV4iRnPqeBTvSp9hWrVe5pVSu9Tht8qn7yT0HQfWs03F7qDFEyF7heAPqavW9lb2CedcOC47noPoKj2sp/Bou5XsY0/j1fZDLe0luZPtN8eByqHoKld21BzFEStspw7j+L2FIBNqJywaK19P4n/APrVfRFjQIgCqOABVQhdabfmKc7O73/Bf8EERY0CIAFAwAKp6lfC1j2If3rDj2HrT7+9S0j7NIfur/U1zskjSyF3JZm5JqK9bkXLHcvD0HN80thpJJyeTRRRXnnphRRRQAUUUUAFFFFABRRRQAUUUUAFFFFABRRRQAUUUUAFFFFABRRRQAUUUUAFFFFABRRRQAUUUUAFFFFABRRRQAUUUUAFFFFABRRRQAUUUUAFFFFABRRRQAUUUUAFFFFABRRRQAUUUUAFFFFABRRRQAUUUUAFFFFABRRRQAUUUUAFFFFABRRRQAUUUUAFFFFABRRRQAUUUUAFFFFABRRRQAUUUUAFFFFABRRRQAUUUUAFFFFABRRRQA+KV4ZA8bFWHcVvWOox3ICPhJfTsfpXPUdK1p1ZU3oY1aMai13OuqheaVHPl4sRyfoap2WrNHhLjLr/AHu4/wAa2YpUmQPGwZT3Fd6lTrKx5zjUoSucxPbS27bZUK+h7Goq610V1KuoZT1BFZ1xo8T5aBjGfQ8iuaeFa1idVPGRek9CnaarLBhZf3ie/UVeMdjqQypAk9uG/LvWVPp9zBndGWX+8vIqsCQcjg1Cqyj7s1deZo6UJ+9Tdn5GjPo88eTERIv5GqEkbxHEiMp9xirUGp3MOBv8xfR+f1q8mswuNs8JH0+YUctKWzsLmrQ3VzForczpU/8AzzU/itJ/Z1hJ9yX/AL5kBo+rt7NMf1lL4k0YlFbf9j2p6SyfmP8ACj+ybNfvTP8Aiw/wo+rzD61TMXc3qfzpOtbf2bS4vvOjH3fP8qX7fp9v/qUyf9hMfqaPYW+KSD6xf4YtmZDYXM33YiB6twK0IdIiiG+6kDAdRnA/Oj+0Lu54tbfA/vHn/wCtT002SZg97Ozn+6p4rSFOH2Vf8jGdWf2ny+m4pvkH7iwh8xh6DCipIbEu4mvH82Tsv8K1biijhTbGgVfQUrusalnYKo6k10qHWf8AwDldTpBf5i1Sv9RS1BRMNL6dh9ap3urlsx22QO79/wAKyiSTk8msKuJtpA6KOFb96Y6SR5XLyMWY9SabRRXCejsFFFFABRRRQAUUUUAFFFFABRRRQAUUUUAFFFFABRRRQAUUUUAFFFFABRRRQAUUUUAFFFFABRRRQAUUUUAFFFFABRRRQAUUUUAFFFFABRRRQAUUUUAFFFFABRRRQAUUUUAFFFFABRRRQAUUUUAFFFFABRRRQAUUUUAFFFFABRRRQAUUUUAFFFFABRRRQAUUUUAFFFFABRRRQAUUUUAFFFFABRRRQAUUUUAFFFFABRRRQAUUUUAFFFFABRRRQAUUUUAFSQzyQPuicqfbvUdFNO2qE0nozZttZU4W4Taf7y9PyrSimjmXdG6sPY1ylOR2RtyMVI7g4rphipL4tTkqYSMtY6HWVFLbQTf6yJWPrjn86xYdWuY+HKyD/aHNXYtahb/WI6H25FdKr056M5Xh6sHdfgOk0e2b7hdPociq76I38E4P1WtCO+tZPuzp+Jx/Op1ZWGVYEexo9lSlshe2rQ3ZhnRbgdHjP4n/AApP7Huv9j/vqt6il9WplfW6hgjRrk94x/wL/wCtUi6JKfvSoPoCa2qKFhqYni6hmR6JEP8AWSu30GKtRWFrFysKk+rc1I9zBH9+ZB/wKq0ur2qfdLSH/ZH+NVy0odhc1ap3L3SkZlRSzsFA7k4rFm1mVuIkVB6nk1QlnlmbMrsx9zWcsVFfDqaQwc38Whs3OsRR5WAeY3r0FZFxdTXLZlcn0HYVDRXJOtKe5206MKeyCiiisjYKKKKACiiigAooooAKKKKACiiigAooooAKKKKACiiigAooooAKKKKACiiigAooooAKKKKACiiigAooooAKKKKACiiigAooooAKKKKACiiigAooooAKKKKACiiigAooooAKKKKACiiigAooooAKKKKACiiigAooooAKKKKACiiigAooooAKKKKACiiigAooooAKKKKACiiigAooooAKKKKACiiigAooooAKKKKACiiigAooooAKKKKACiiigAooooAKKKKACiiigAooooAKKKKACgHHSiigB4mlXpK4+jGnfabj/nvJ/wB9moqKfM+4uVdiU3E56zSH/gRqNnZvvMT9TSUUXbBJIKKKKQ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p8UbzSCOMbmPQUbg3bVjKKme0uI/vQuPfbURBBwQRTaa3EmnsJRRRSGFFOCO33VY/QU8Wtw3SCQ/wDADTSbE5Jbsioqf7Fdf88JP++aQ2dyOsEn/fJp8kuwuePchopzIyHDqV+oxTakoKKKKACiiigAooooAKKKKACiiigAooooAKKKKACiiigAooooAKKKKACiiigAooooAKKKKACiiigAooooAKKKKACiiigAooooAKKKKACiip7W0luiwiA+Xrk4ppNuyE2oq7IKK1E0SU/flRfoCanTRIh9+V2+gArZYeo+hg8TSXUxKK6FNKtF6oW+rGi8tLdLKUrCgIUkHHNV9Vkldsj63BuyRz1FFFcx1hRRRQAUUUUAFFFFABRRRQAUUUUAFFFFABRRRQAUUUUAFFFFABRRRQAUUUUAFFFbWl6egjWeZQzNyqnoB61pTpuo7Izq1FTjdmQsMrjKROw9QpNNZGQ4dSp9CMV1tMlijmQpIoZT610vCaaM41jddUcpRVi9tja3BjPK9VPqKr1xtNOzO+MlJXQUUUUhhRRRQAUUUUAFFFFABRRRQAUUUUAFFFFABRRRQAUUUUAFFFFABRRRQAUUUUAFFFFABRRRQAUUUUAFFFFABWlokW66aQ9EX9T/AJNZtSwXM1sxMTlc9R2NXTkoyTZnVi5QcUdTQRnrWPDrbDiaIH3U4/StWGVZoVkUEBhkZr04VYz2PJqUp0/iQ7Yn91fypQoHQAUUVoZXCimSTxRHEkqIfRmAqP7bbf8APeP/AL6FJyS6lKMnsieimpNHJ/q5Eb/dYGnU73JatuBAYYIBHoaqT6ZbTA4Ty29U4/SrdFKUVLdFRnKOsWc3eWMtoct8yHowqrXWuiyIUcBlIwQa5q+tTaXBTqp5U+1efXo8mq2PSw+I9p7styvRRRXMdYUUUUAFFFFABRRRQAUUUUAFFFFABRRRQAUUUUAFFFFABRRRQAUUUUAFFFFABRRRQAUUUUAFFFFABRRRQAUUUUAFFFFABWrobojzBmUFsYBPXrWVRV058klIipDni4nXUVzNtdTxSIqSsFyBjORXTV6VKqqiPJrUXSauwqC+/wCPKf8A3DU9Q3v/AB5T/wC4f5Vc/hZnD4kcvRRRXjnuhRRRQAUUUUAFFFFABRRRQAUUUUAFFFFABRRRQAUUUUAFFFFABRRRQAUUUUAFdZFjyk29NoxXJ1taZqCGJYJmCsvCk9CK6sLNRk0+px4uDlFNdDUooByMiivQPMMrXkGyF+4JFY1a+vOP3MffljWRXmYj+Iz18Lf2SCiiisDoCiiigAooooAKKKKACiiigAooooAKKKKACiiigAooooAKKKKACiiigAooooAKKKKACiiigAooooAKKKKACiiigArptO/48If92uZrptO/48If92uvCfEzixvwIsUUUV3nmmFrn/H6v+4P5ms6tHXP+P1f9wfzNZ1eVW/iM9mh/DQA4ORV+z1SWBgspMkfv1FUKKiM5Rd0XOEZq0kdajrIgdDlWGQaWszQ5S0DxE/cOR9DWnXq05c8VI8apDkk4hWfrUQe0EmOYz+h/wAitCoL9d1jMP8AYJ/KiouaDQ6UuWaZzFFFFeQe2FFFFABRRTljdvuox+goAbRTzDKOsT/98mmkEHBBH1p2YrpiUUUUhhRRRQAUUUUAFFFFABRRTxFI3SNj9BRYL2GUU8xSL1jYfUUyiwXuFFFFABRRRQAUUUUAFFFP8qTaW8t9o77TiiwXsMooooAKKcqO5wisx9hmpPslyf8Al3l/74NNJvYTkluyGinvFJH9+Nl/3himUrWGncKKKKACiiigB0X+tT6iusrk4/8AWL9RXWV3YTZnn43eIVDe/wDHlP8A7h/lU1Q3v/HlP/uH+VdcvhZxQ+JHL0UUV4x7oUUUUAFFFFABRRThG7fdRj9BQFxtFPMMo6xv/wB8mmEEHBGKdhXTCiiikMKKKKACiiigAooooAKKcI3PRGP4UFGXqpH1FOwrobRRRSGFFFFABRRVvTrQ3VwMj92vLH+lVGLk7ImUlFXZtabGYrGJT1Iyfx5qyTgZPSisvV70Ipt4z8x++R2HpXqSkqUNeh48YurPTqZt/cfabp5B93ov0qvRRXlNuTuz2YxUVZBRRRSGFFFFABRRRQAUUUUAFFFFABRRRQAUUUUAFFFFABRRRQAUUUUAFFFFABRRRQAUUUUAFFFFABRRRQAUUUUAFFFFABXTad/x4Q/7tczXTad/x4Q/7tdeE+JnFjfgRYooorvPNMLXP+P1f9wfzNZ1aOuf8fq/7g/mazq8qt/EZ7ND+GgooorI2NbQQd0x7YA/nWxVPS7c29oNww7ncfarlerRi4wSZ41eSlUbQVDenFlP/uH+VTVS1iXy7Fl7uQoqqjtFsimrzSOeoopQCxAAyTwBXkHuAiM7BUBZj0ArWtdG4DXLf8AX+pq3p9itrHlgDKw5Pp7VcrvpYZJXmebWxTbtDYiitYIR+7iQe+OfzqWgnAyeBWdPrEMbFY0MmO+cCuiUoU1roc0YzqPTU0aRlVxhlDD0IrNi1qJmAkjZB6g5rTVgyhlIIPIIojOM9mE6c6fxKxTuNLtpgdq+W3qv+FY15Yy2jfONyHow6V0tI6LIhRwGUjBBrOpQjPbRmtLEzg9dUclRVm+tTaXBTqp5U+1Vq82ScXZnqxkpK6CiiprW3e6mEafifQUJNuyBtJXY2GGSeQJEpZq1rbRo1Aa4bef7o4FX7a2jtogkY+p7mpa9Cnhox1lqzzKuKlJ2joiOOCKIfu41X6CpKR3WNCzsFUdSaovrFqpwN7e4X/GtnKMN9DnUJz1SuX6ZJDFKP3kat9RUFvqNtcMFVyrHoGGM1appxmtNRNSg9dDNudHicEwMY29DyKx54JLeQpKpU/zrqqhuraO6iKOPoe4NYVcPGSvHRnTSxUou0tUcvRUk8LwTNG4+ZT+dR157VtGemmmro24dHgKKzu7EgHAwKspptonSEH/eJNQ22q2xRVcshAA+YcVejkSUZjdWHsc16VONJr3bHk1JVk/ebBIY4/uRov0GKVlDoVPQjBpaK3sjC73OTdSjsh6qcGtbTdM6TXK+6of61aj0+NbyS4f5iTlR6e9XK5KWHs7yOytiuZcsQACjAAA9BRRRXWcQEAjB5FUbvS4ZwTGBG/qOh/Cr1FTKEZKzRUZyg7xZys8MlvKY5Fww/Wo66TUbQXUBwP3i8qf6VzdebWpezlboetQq+1jfqFFFFYm46P8A1i/UV1lcnH/rF+orrK7sJ1PPxu8QqG8/485/+ubfyqaorz/jzn/65t/KuuXws4ofEjlqKKK8Y90KKKVEZ3CKMsxwBQAscbyuEjUsx6AVr2ujKAGuWyf7q9Pzq5Y2aWkWODIfvNVmvQpYZJXluebWxTbtDYjit4Yv9XEi+4HNSUMQqlmIAHJJrNm1mJGIjjaTHfOBW8pwprXQ5ownUemppUjIrjDqGHoRms6DWYXYLIhjz3zkVpAgjIOQaIzjNaMU4Tpv3lYo3GlW8oJQeU3qvT8qx7qzltHxIMqejDoa6amyxJNGY5FyprKph4yWmjNqWJlB2eqOToqa7t2tbho25HUH1FQ15zTTsz1U1JXQVNbW0l1JsjH1J6Co0Qu6ooyzHArprS3S1gEa/ifU1tRpe0euxhXreyWm5Wt9Jt4gDJmVvfgflV1Io4xhEVfoMU6ivRjCMdkeXKpKfxMKKrTahbQsVeTLDqFGaYmqWjHHmFfqppe0gna41Sm1ezLElvDJ9+JG+q1Um0i3k5j3Rn25FXkdJF3IwYeoOaWhwhLdBGpOGzOYu7V7Sby3IORkEelQVo65/wAfi/8AXMfzNZ1eXUiozaR69KTlBNgOvPSunso4Y7ZBByhGc+tcxUi3EqQmJZGCE5IFXRqqm22iK9J1UkmbGoaosQMVuQz9C3ZaxCSSSTknqaSipqVJVHdlUqUaasgooorM1CiiigAooooAKKKKACiiigAooooAKKKKACiiigAooooAKKKKACiiigAooooAKKKKACiiigAooooAKKKKACiiigAooooAK6bTv+PCH/drma6bTv8Ajwh/3a68J8TOLG/AixRRRXeeaY2sW80l0rxxO67AMqM9zWd9nm/54yf98muqormnhlKV7nXDFuEVGxzUdhdSHAhYe7DH8607LSlhYSTkO46AdBWlRThh4Rd9yamKnNW2CiigkAZJwBXQcwVz+q3QuLjahykfA9z3NWNS1MMphtzweGcf0rJrhxFZS92J6OFoOPvyCtLRbcSTtMw4j6fWs2uh0iPZYKe7ksf8/hWWHjzT9DXFT5aenUu0UUV6Z5Jma1cGOJYVOC/LfSsStDWSXv8AaATtUDiqi2tw/wB2GQ/8BNeZWblUZ69BRhTRFW3ocxaF4ifuHI+hrPXTLtv+WOPqQK0tLsprWR2l24YYwDmqoQnGadiMTOEqbV9TRooor0TyyhrMIks9+PmjOfwrArqrpN9rKvqh/lXK15+KjaSZ6eDleDXYK6LTLUW9sCR+8flv8KxLGLz7yJCMjOT9BzXUVeFhvIjGVLWghKKKiupPKtZXHVVJH1rtbsrnAld2MTVLs3E5RT+7Q4A9T61Roorx5ScndnuQioRUUFdBpV2biAo5zInU+orn6uaTL5d8g7PlTWlCbjNeZliKanB+R0VFFFeoeOZmt24aFZwPmTg/SsSuruI/Nt5I/wC8pFcpXn4qNpX7np4Od4cvYK1dB/1k30FZVaug/wCsm+grOh/ERrif4TNmiiivUPHK17fR2YG5SzN0ArJm1a5kPyFYx7D/ABqbXv8AWQ/Q1lV59erNTcUz08PRg4KTWpZGoXYOfPar9lq5ZxHc456OOPzrHorKNWcXe5vOjCSs0ddRVLSZzNZgMcsh2n+lXa9OMlJJo8ecXCTiwrndUh8m9fAwr/MPxroqyNeT/Uv9QaxxMbwv2OjCStUt3MiiiivNPVHR/wCsX6iusrk4/wDWL9RXWV3YTqefjd4hUV5/x5z/APXNv5VLUV3/AMec3/XNv5V1y2ZxR+JHLUUUV4x7oVq6Hbhnedh935V+vesqul02Py7CIdyNx/GujDR5p37HLip8tOy6lmiiivSPKMnW7gjbbqcZG5v6Vj1d1Tc+oyAAnGBx9KgW0uH+7BIf+AmvLqtzmz2KKjCmiGt7RZjJaFGOTGcD6VmLpl23/LLH1YVqaXZy2gk83b8+MAHPrWmHjOM720MsTOEqdk9S/RRRXoHmGbrkIa3WUDlDg/Q1h102oJvsZh/s5/LmuZrzsVG079z1MHK8Ldi7pCB79M/wgn9K6Gud0lwl+mf4siuirowvwHNjL+0+QVDeMyWkrJ94KcY7VNQeRg10NXVjlTs7nI0Vs3ejhiXtiFP9w9PwrKmglgbEqFfr0NeVOlKG6PZp1oVNmTafc/ZrpWJwjcN9K6SuRrWt9YWO3RHjZnUYz2Nb4eqopxkc+KoubUooi1z/AI/V/wBwfzNZ1WL66+1ziTZswuMZzVesKjUpto6aUXGCTCiiiszQKKKKACiiigAooooAKKKKACiiigAooooAKKKKACiiigAooooAKKKKACiiigAooooAKKKKACiiigAooooAKKKKACiiigAooooAKKKKACum07/jwh/3a5mum07/AI8If92uvCfEzixvwIsUUUV3nmlee+gt5RHKxUkZ6ZFC39q3SdPxOKytc/4/V/3B/M1nVxTxMoyasd9PCwnBSudR9stv+fiP/voUx9RtE6zKfpk1zVFS8XLsWsFDqzbm1qJeIo2c+p4FZtzfT3PDthf7q8Cq1FYzrTnuzeFCENUgooorI2CuptF22kI9EH8q5aurg/1Ef+6P5V2YTdnDjdkPoooruPOCisTVLm4ivGRJWVcAgA+1UjdXB6zy/wDfZrmliVFtWOuGElKKlc6ijpXKGWQ9ZHP1Y0wknqc1H1vyNPqX946wyxjq6j6mmG5tx1njH/AxXLUVP1t9ivqS7nSy31qqN++Q8dAc5rmqKKwq1XUtc6KNFUr2NLQ1zds391P61uVi6F/rpf8AdFbVd2G/hnn4p/vWFVdUONPm+g/mKtVU1UZ06X8P5itKnwP0MqXxx9TnKKKK8g9sKltm23UTejg/rUVOi/1qf7wprcUtmdZRRRXsnghXKTDbPIvoxH611dcrcnNzKfVz/OuPF7I7sFuyOtXQf9ZN9BWVWroP+sm+grnofxEdWJ/hM2aKKK9Q8cxte/1kP0NZVauvf6yH6GsqvLr/AMRnsYb+EgooorE3NbQW+eZfUA1sViaF/wAfEh/2P61t16eG/ho8nFfxWFZ2uD/REPo4/ka0aztcP+hoP+mg/kaqt/DZFD+IjCoooryj2R0f+sX6iusrk4/9Yv1FdZXdhOp5+N3iFRXf/HpN/wBc2/lUtRXX/HpN/uN/KuuWzOKPxI5aiiivGPdCusiXZEi+igVyddcOlduE6nBjfshRRRXaeeFFYOo3VxHeyoszqoPAB9qqG6uD1nlP/AzXLLFKLasdkcJKSTudTQTjrXKGWQ9ZGP1NMJJ61P1vyL+pf3jrDLGOsij6mmG6tx1niH/AxXLUVP1t9ivqS7nRXV9bfZ5AJlYlSAAc5rnaKKwq1XUd2dFKiqSshVYqwZTgg5Bro7C8W7iHIEg+8v8AWubp0cjxOHjYqw6EU6VV035CrUVVXmdZRWVa6ypAW5XB/vr0/KtOOWOVd0bhh6g16MKkZ7M8udKdP4kOpGVXUqyhgexGaWirMzPudIhlyYj5TfmKyLm0mtWxKvHZh0NdPSOiyIUdQynqDXPUw8ZbaM6qeKnDR6o5KirupWJtHDJkxMePY+lUq8+UXF2Z6cJqa5kFFFFSUFFFFABRRRQAUUUUAFFFFABRRRQAUUUUAFFFFABRRRQAUUUUAFFFFABRRRQAUUUUAFFFFABRRRQAUUUUAFFFFABRRRQAUUUUAFFFFABXTad/x4Q/7tczXTad/wAeEP8Au114T4mcWN+BFiiiiu880wtc/wCP1f8AcH8zWdWjrn/H6v8AuD+ZrOryq38Rns0P4aCiiisjYKKKKACiiigArqLNt9nCf9gfyrl66DRpd9kF7oSP611YV2k0ceMjeCZeooor0DzDF12PE0cvZl2/l/8ArrLrp722F1btH0bqp9DXNSRvE5SRSrDqDXnYmDjPm6M9XC1FKHL1Q2iiiuY6gooooAKKCCDgjFFAGjobYvGX+8h/mK3a5mwl8m8ic9M4P0PFdNXo4V3hY8vGRtO/cKgv132Uw/2CanoYBlIPQ8GuiSurHLF2aZyNFSTxGCd4m6qcVHXjtW0PdTuroKltV33US+rj+dRVoaNCZLvzCPljGfx7VVOPNJImpLlg2b1FFFeueGI7BI2c9FBJrkySSSeproNXn8qzKg/NJ8o+neuergxUrySPSwcbRcu4Vq6D/rJvoKyq1dB/1k30FZUP4iNsT/CZs0UUV6h45ja9/rIfoayq1de/1kP0NZVeXX/iM9jDfwkFFFOjjaWRUQZZjgCsdzd6GvoMeElkPchR/n8a1aitYBbW6RDnA5Pqalr1qUeSCR4tafPNyCsrXn+SFPUk1q1gazL5l7tHRAB+PWoxLtTZphY3qLyKFFFFeYesOj/1i/UV1lcnH/rF+orrK7sJ1PPxu8QqO6/49Zv9xv5VJUdz/wAes3+4f5V1y2ZxR+JHK0UUV4x7oV1cLb4Y2/vKD+lcpXR6VL5lhH6r8p/D/wCtXXhH7zRxY2Pupluiiiu880wtbj23Yfs6/qP8is6ul1C1+125UffXlTXOOjRuVdSrDqDXm4iDjO/RnrYaopQt1Q2iiiuc6QooooAKKCMHB60UASRQyzEiKNnx1wOlOntJ7dFaVNoY4HNaGgn5px7L/WtG9g+02rx/xYyv1rqhQUqfN1OOpiXCpyvY5inRyPE26Nyp9QaaRg4PWiuXY7NzUttZdcLcLvH95eDWvDPHOm+Jgw/lXKVb0yZob2MKeHIUj1zXVSxEk7S1OOthotOUdGdHRRRXoHmEN5CJ7WSMjkjj69q5euurkT1OK4cWtUz0ME3ZoKKKK4zvCiiigAooooAKKKKACiiigAooooAKKKKACiiigAooooAKKKKACiiigAooooAKKKKACiiigAooooAKKKKACiiigAooooAKKKKACnxxSSnEaMx/2RmmV0GjnNgvsxrWlT9pKxjWqezjzJGZFpV1J1QIP9o1u2sRgt44iQSoxkVJRXoU6MaeqPMq15VNGFFFFamJnajp0l1MJI3UELjDVmS6ddRdYiw9V5rpKKwnh4zdzpp4mcFbockylThgQfQ0laeun/SIx/sf1rMrz6keSTienTnzxUgoooqCwooooAKvaTci3udrHCScH2PaqNFVGTi00TOKnFxZ11FZOnamNohuGwRwrn+taw5GRXqwqKaujxqlOVN2YVHPbw3C4lQN6HuKkoq2k9GQm07ozX0WAn5JHX680waImeZ2/wC+a1aKy9hT7GyxFVdTPTRrZfvF2+pxVqK0t4eY4lB9cZP51NQSFBJIAHc1SpwjsiJVZy3Zg61DsuxIBxIM/iP8is+tXV7uCdFjjO9lOdw6VlV5ta3O7Hq0L+zXMFdHpl0Lm2GT+8Thv8a5ypba4e2mEkZ5HUeop0ans5X6Cr0vaRt1OpoqvaXkV2mUOG7qeoqxXppqSujyJRcXZlHUdPF0N8ZAlA79CKxnsrlDhoJPwGf5V09FY1MPGbudFPEypq26Och065mYDyyg7l+K3bS2S1hEac9yfU1NRTp0Y09UTVryqaPYKGIVSzHAHJJpskiRIXkYKo7msPUdRNzmOLKxd/VqqpVVNaipUZVHpsQ6hdfargsPuLwo9qq0UV5UpOTuz14xUVZBWroP+sm+grKrV0H/AFk30Fa0P4iMsT/CZs0UUV6h45WvLGK727ywK9CDVB9EbPyTg/Va2KKzlRhJ3aNoV6kFZMx00Rs/PMAPYVoWtlDaj92MserHrViiiFGEHdIU685qzYUUU2WVIYy8jBVHc1o3YySvohlzOttA0rdhwPU1y7sXdnY5ZjkmrWoXrXcnGRGv3R/WqlebXq87stkethqPs43e7CiitfRraCWJpJEDOrYGemMelZU4OcuVGtSoqceZlC1tZp3UxxkgHr0FdNQBgYHAor0qVJU0eXWrOq9gpk6loJFAySpAH4U+itWrmKdnc5OSN4m2yIyn0IxTa6140kXa6hh6EZrmtQjSK9kSNdqgjA/CvNrUPZq9z1aGI9q7W1K9aOjXIinMTnCydPY1nUVjCThJSRtUgpxcWddRWZp2pq6iK4bDjgMehrTr1oTU1dHjVKcqbtIKintYbgfvYwx7HvUtFU0noyU2ndGY+iwk/JI6/XBpo0RM8zt/3zWrRWXsKfY2+sVe5npo9sv3i7/U/wCFW4rWCH/VxKp9cc/nUtIzKqlmIAHUk1SpwjsiJVJy3Zz+rw+VesQOHG4f1qlWlq91BcFFiJZkzlu1ZteZVtzux61Fv2a5jU0I/v5R/s/1rarC0M4vGHqh/mK3a7sN/DPOxf8AEMm+0ppJWlgI+Y5KHjn2rOeyuYz80D/gM/yrp6KJ4aEndaDhi5xVnqculpcOcLBJ/wB8mtTTtLaKQTT43D7qjt9a1KKIYaMXd6hUxU5qy0CiimySJEheRgqjua6NjlSuRX0wgtJHzzjA+prmKuajfG7kAXIiXoPX3qnXmV6inLTZHrYak6cdd2FFFFYHSFFFFABRRRQAUUUUAFFFFABRRRQAUUUUAFFFFABRRRQAUUUUAFFFFABRRRQAUUUUAFFFFABRRRQAUUUUAFFFFABRRRQAUUUUAFWrfUJ7aLy49u3OeRVWinGTi7omUVJWaLx1a7P8aj/gIpp1W8/56gf8BFU6Kv2s+5Psaf8AKi3/AGpef89v/HR/hS/2pef89v8Ax0f4VTope0n3Yeyp/wAq+4ujVbz/AJ6A/wDARSjV7sfxKf8AgNUaKftZ9xexp/yomurmS6kDyYyBjgVDRRUNtu7NEklZBRRRSGFFFFABRRRQAVYt764tuI3+X+6eRVeimpOLuhSipKzNePW+P3sP4qanGs2x6iQfUf8A16waK3WJqI53hab6G/8A2xa/7f8A3zTH1qEfcjkP1wKw6KHiaglhKZpy61M3Ecap7nk1RmuZpz+9kZvbt+VRUVlKpOW7No0oQ+FBRRRUGgUUUUAKrFWDKSCOhFX4NXuIxhwJB78H86z6KqM5R+FkTpxn8SNtNahP34nX6YNSf2xa/wC3/wB81gUVssTUMHhKbN5tZth0WRvwFVpdbcjEMQX3Y5rKopPEVH1HHC010JJ7iW4bdK5Y/oKjoorFtvVnQkkrIKKKKQwrV0H/AFk30FZVaug/6yb6CtqH8RGGJ/hM2aKKK9Q8czdUvJrWWLyiMEHIIyDUcetjH72Hn1U0zXv9ZD9DWVXn1as4VGkz06NGE6abRvDWbY9VkH4D/Gg6zbDosh/Af41g0VP1moV9UpmtLrbEYhiA92OazZ55bht0rlj/ACqOis51Jz3ZtClCHwoKKKKzNAq1Z38lorLGqkMc/NVWinGTi7omUVJWZpf21cf884vyP+NH9tXH/POL8j/jWbRWntqncz+r0+xpf21cf884vyP+NH9tXH/POL8j/jWbRR7ap3D6vT7Gl/bVx/zzi/I/41RnmaeZpWABbrio6KmVSUlZsqNKEHeKCiiioNAq1b39xbgBH3KP4W5FVaKak4u6JlFSVmjYj1sf8tISPdTUw1m2PUSD6isGit1iaiMHhab6G+dYtf8AbP8AwGo31uEfcic/XArEooeJqCWEpmlLrM7cRoqe/U1RmnlnOZZGb6mo6KylUlLdm0aUIfCgoooqDQVSVIKkgjoRV2HVrmIYYiQf7Q5/OqNFVGco7MiUIz+JGymtof8AWQsP905qYaxanrvH1WsCitliaiMXhKbOg/ta0/vN/wB80xtZtx91ZG/AVhUU/rUxLCUzUl1qQjEUSr7sc1nzTyztulcsfftUdFYyqSnuzaFKEPhQUUUVBoFFFFABRRRQAUUUUAFFFFABRRRQAUUUUAFFFFABRRRQAUUUUAFFFFABRRRQAUUUUAFFFFABRRRQAUUUUAFFFFABRRRQAUUUUAFFFFABRRWlp2nRXVuZJGcHdgbSKuEHN2RE5qCvIzaK3P7Fg7SSfpSf2JD/AM9X/Stfq1Qx+tUu5iUVt/2JF/z2f8hSf2JH/wA9n/IUvq1TsH1ql3MWitr+xI/+ez/kKP7Ei/57P+Qo+rVOwfWqXcxaK2/7Ei/56v8AkKP7Eh/56v8ApT+rVOwfWqXcxKK3P7Fg7ySfmP8ACl/sW2/vy/mP8KPq1QX1umYVFXtTso7Mx+WzEPn73tj/ABqjWMouLszohNTjzIKKKKkoKKKKACiiigAooooAKKKKACrFtZT3XMa/L/ePApLOD7TcpF2J5PtXTIixoEQAKBgAV0UKPtNXscuIr+z0W5jf2JLj/Wpn8ap3NlPa8yL8v94ciumpHRZEKOAVIwQa6ZYWDWhyxxc0/e1OSoqa7g+z3LxdlPH0qGvPas7M9NNNXQUUUUhhRRRQAUUUUAFFFFABWroP+sm+gqrb6dcz4ITYp/ibitiwsBZ7jvLMw54wK6aFOXOpW0OTE1YcjjfUt0UUV6J5Zj699+H6H+lZNdJfWK3m0lyjLnGBkVlTaRcx8ptkHscGvPr0pubkloenh60FBRb1KFFK6MjFXUqw6g0lcp2BRRRQAUUUUAFFFFABRRRQAUUUUAFFFFABRRRQAUUUUAFFbek20EloHeJGbJ5YZrSWNE+4ir9BiuqGGcknc46mLUZONjl0tp3+5DIfopqdNMu2/wCWWB7kCuiorZYSPVmLxsuiObudPntYxJJtKk44PSqtb+tf8eP/AAIVgVy1oKErI68PUdSF2FFFFYm4UUUUAFFFFABRRRQAUUUUAFFSWyh7mJWGQXAI/GulS1t0+7DGP+AitqVF1NbnPWrqlo0cwqM5wqlvoM1MljdP0gf8Rj+ddMAAMCiuhYRdWczxr6IwE0i6bqEX6t/hVOaJoZWjfG5Tg4rq65vU/wDkITfX+lZ16MacU0a4evKpJqRVooorlOwKKKKACiiigAooooAKKKKAHwwyTvsiUs3tWgmizEZaRFPpya07G1W1t1XHznlj6mrFd9PDRteR5tTFyvaGxz1xpVxCpYASKP7vX8qpV11Yes2yxTLKgwsnUe9Z1qCguaJrh8S5vlkZtFFFch2hRRRQAUUUUAFFFFABRRRQAUUUUAFFFFABRRRQAUUUUAFFFFABWzpV5bxWwieQK+Seen51jUVpTqOm7ozq01Ujys61WVhlSCPUGlrlraR4502Oy5YZwcZrqa9CjV9otjy69H2TWoUUUVsYBRWNcarcRXEkaiPCsQMg/wCNRf2zc/3Y/wAj/jXO8TBOx0rC1Grm9RWD/bF16R/980f2xdf9M/8Avmj61TH9UqG9RWZpuoyXE5im28jK4GK062hNTV0YVKbpu0jI1/8A5Yf8C/pWRWxr33YP+Bf0rHrzsR/EZ6mF/hIKKKKwOgKKKKACiiigAooooAKKKKAL+ikC+we6ECt+uUglaCZJU6qc101tcx3MYeNvqO4rvws1y8p5uMg+bm6EtFFV7y8jtYyWIL/wr3NdTairs44xcnZGPrBBv2x2ABqjTpHaWRnc5Zjk02vInLmk2e3CPLFRCiiipLCiiigAooooAKKKKAOrtzut4m9UB/Sn1yW4+p/Ojc394/nXasXpscDwV38R1tFclub+8fzo3N/eP50fW/IX1L+8dbRXJbm/vH86Nzf3j+dH1vyD6l/eJ787r6Y/7ZFV6KK427u53xVkkFFFFIYUUUUAFFFFABRRRQAUUUUAFFFFABRRRQAUUUUAXrPUntYxH5aumc+hrUtdThuZBGAyuegIrnauaT/yEYvx/ka6KVaaaj0OWtQg4uVtToqKKK9I8ooa1/x4/wDAhWBW/rX/AB4/8CFYFedivjPVwn8MKKKK5jqCiiigAooooAKKKKACiiigB0bmORXXqpBFasOtnpNF+KH+lZFFXCpKHwsznShU+JHVW86XMQkjztPHIqSqOjf8eA/3jV6vVhJyimzx6kVGbSCub1P/AJCE31/pXSVzep/8hCb6/wBK58X8COnB/G/Qq0UUV556YUUUUAFFFFABRRRQAU6MgSKT0BGabRQB11FUNMvkmiWJ2AlUY5/iFX69iElNXR4c4OEuVhWZrpH2eNe5fP6VoySJEheRgqjua53ULv7XPuHCLworHETShbqzfC03Kal0RVooorzT1QooooAKKKKACiiigAooooAKKKKACiiigAooooAKKKKACiiigAooooAfB/r4/wDeH866uuUg/wBfH/vD+ddXXdhNmedjd0FFFFdhwnMXv/H7P/vn+dQVPe/8fs/++f51BXjy+Jnuw+FBRRRUlD4ZGhlSReqnNdVG6yRq68qwyK5KtXT9Tjt7Xy5gxKn5cDtXVhqii2nscmKpOaTjuP177kP1P9Kx6vajfLeBAqFQpPJPWqSqWYKoJJ6AVnWkpTbRpQi4U0pCUVaTT7t+kLD/AHuP51OmjXDfeZF/HNSqU3si3WprdmdRWwmiL/HOT/urii70qGK1d4y5dBnk9av6vUSu0Z/WabdkzHooqW3tpbl9sS59T2FYpNuyN20ldkVFbcGjRKAZ2Ln0HAq2thaqMCBPxGa6I4Wb30OWWLgttTmaKu6parbXA8sYRxkD0qokbyNtjVmPoozWEouMuVnRGalHmQ2lVmQ5Vip9QcVZTTbt+kJH1IFTpo1wfvNGv45qlSm9kS61Nbsqfa7nGPPl/wC+jURJY5JJJ7mtdNEH8c5P0Wpho1sFIJkJ9c1r9Xqy3MvrNGOxg0UUVzHUFFFFABRRT4opJn2xoWb0AoSuDdtxlFacWizMMyuqew5NWF0SEfelkP0wK3WHqPoc8sTSXUxKK3v7Gtv70v5j/Co30SI/cmcfUA0/q1QSxdMxaK0J9IuIxlCsg9uDVBlKsVYEEdQaxlCUfiRtCpGfwsSiiipLCilVWc4VSx9AM1YTT7t+kDD/AHuP501FvZEuUY7srUVoJo1y33ii/U1YTRB/y0n/AAVa1VCo+hk8RSXUx6K0NS09LSNJI2YqTg7qz6znBwdmaQmprmiFFXbPTZbpd+QidiR1q8miRD78rn6ACtI0JyV0jOeIpwdmzEore/sa29ZPz/8ArU19FgI+SSRT74NV9WqEfW6Zh0VeutKngUsuJEHcdR+FUaxlCUXZo6IzjNXiwoooqSgooooAKKciPI4VFLMewFaMGjSsMzOE9hyauFOU/hRnOpCHxMzKK3l0a2H3mkb8RSnR7U/3x/wKtvq1Qx+t0zAq5pP/ACEYvx/kavSaJGR+7mYf7wzTLPTp7a/jdtrIM/MD04NEaM4zTa6hKvTnBpPoa9FFFeieUUNa/wCPH/gQrArf1r/jx/4EKwK87FfGerhP4YUUUVzHUFFORGkYKilmPYCr8Oj3DjMjLGPTqauMJS+FETqRh8TM6itpdEjH3pnP0AFP/sW3/wCekv5j/Ctfq1Qx+tUu5hUVtNokZ+7Mw+ozVeTRp15jdH9uhqXQqLoUsTSfUzaKkmt5oDiWNl9z0qOsmmtGbJp6oKKKKQzoNG/48R/vGr1UNF/48f8AgRq/XrUvgR4tb+JIK5vU/wDkITfX+ldJXN6n/wAhCb6/0rHF/AjfB/G/Qq0VYtLSW7fbGMAdWPQVopoi/wAcxP8AuriuSFKc1dI7p1oQdpMxqK3ho1sOrSH8R/hSNo1uRw8g/Ef4Vf1aoZfW6ZhUVp3GjSoC0LiT2PBrNZSrFWBBHUGspwlD4kbwqRn8LEoooqCwooHJwKsJYXT9IH/EY/nTUW9kJyUd2V6mW6uFGFnkA9Nxqymj3TddifVv8KnTRG/jnA+i5rWNKr0RjKtS6sy3keQ5kdmPqxzTa3U0a3H3nkb8QKy9QgS2umjjztwDzROjOC5pBTrwm+WJWoopVVnYKoLE9ABWJuJRVpNOu36QsP8Ae4qdNGuG++6L+Oa0VKb2Rk61NbszqK2U0RB/rJmP+6MVHqGmxW9t5sRfKkZye1U6E0rshYmm5KKZlUUVdstNkul3k+XH2JGc1nGLk7I2lOMFeRSordTRrcfeeRj9cU86RaY+63/fVb/VahzvF0zn6K2pdEQj91KwPo3NZlzaTWrYlXg9GHQ1nOlOG6NYVoT0TIKKKKyNQooooAKKKKACiiigAooooAfB/r4/94fzrq65SD/Xx/7w/nXV13YTZnnY3dBRRRXYcJzF7/x+z/75/nUFX7qxuZLqVlhYqXJB/Goxpl4f+WJ/76H+NeVKnNyeh7UakFFXaKlFXRpV5/zzA/4EKUaRdn+FR/wKl7KfYPbU/wCZFGirk2mTwQtK5TavXBqnUyi46MuM4yV4sKsWH/H9D/vCq9HSlF2aY5K6aOuormodQuofuykj0bmt6xna5tUlcAMc5x9a9OnXjUdkeRVw8qau9iekdQ6Mp6MMGlorYwOfstNe4lO/KxocE+p9BW9FEkMYSNQqjsKd0orKnSjTWhtVrSqPXYKKKK1MTF11gZ4l9Fz+Z/8ArVHon/H6f9w/0qvfzi4vJHByucD6CoFYqcqSD6ivLlU/e8x68af7nk8jraK5yHU7qL/lpvHo/NdDC5khRzwWUGu+nWjU2POq0JUtx1FFFamJyR6mkpW+8frSV4p74UUU+CJp5kiXqxxQlfQTdldliwsWu3yfljXq39BXQQwRwJsiUKP50QxJBEsaDCqKfXqUqSprzPIrVnUfkFBOBk1HcTLbwtK/RR+dc3c3Uty5aRjjso6CirWVP1CjQdXXodOrq33WB+hpa5JWKkFSQR0Ire0m9a5jaOU5kTv6iopYhTdmrF1sM6a5k7l+q95ZRXaYYYfs46irFFdDipKzOaMnF3Rys8L28rRyDBH61HW9rNsJbbzQPnj/AFFYNeXVp+zlY9ijU9pC5f0b/j/H+6a365JWZG3IxUjuDirkWqXUXVw49GGa2oV4wXKzDEYeVSXNE6GimwuZIUcjBZQadXetTzWraFfUIvOspV7gZH4VmabppmxNOMR9l/vf/WrboJCjJIAHc1lOlGUlJm0K0oQcY9QAAAAGAOgoqrJqVpGcGUMf9kZpi6taMcF2X6rVe0gtLk+yqPWzLtFIjpIgZGDKehFLVmYVg6xbCCcSIMLJzj0Nb1Z+trmyDd1cVjiIqUH5HRhpuNReZg0UUV5Z64VLbwPczCOMcnqfQetRV0Gk2wgtg7D55OT7DtWtGn7SVjGvV9nG/UntLSK1j2oOe7Hqanoor1EklZHjtuTuwopk00cEZeVgqisuXW+cRQ8erH+lTOrGHxMuFKdT4Ua9FYo1uXPzRIfoSKt2mqR3MqxGNkdunORURrwk7Jlyw9SKu0X6KKK2MChrX/Hj/wACFYFb+tf8eP8AwIVgV52K+M9XCfwwqS3he4mWNByf0qOtrQ4QIpJiOSdo+lZUoc8kjWtU9nByL1rax2se2Mc92PU1NRRXqpJKyPGbcndhRVHVL1rVFSPHmP3PYVjG9umOTPJ+DYrGpiIwdjop4aVRcx09Fc7Fqd1Gf9ZvHowzW3ZXQu4BIBg5ww9DTp1o1HZE1cPOmrvYmdQyEMAQRyDXJV1rfdP0rkqwxfQ6cF9oKKKK4jvN/Rf+PH/gRq/VDRf+PH/gZq/XrUfgR4tf+JIKxZbF7vU5v4Yw3zN+HatqinUpqdkxU6jp3aGQwpBGI41wop9V5b62hOHmXPoOf5VD/a9pn7z/AF20e0hHS4ezqS1sy9RUcFxFcLmJw2OvqKkq009UQ007MKy9atQ0f2hR8y8N7itSortd9pKp7of5VFSKlFoulNwmmjlqKKK8g9sfF/rU/wB4V1dcjViG9uYfuStj0PIrooVlTvc5sRQdW1nsdNRVTTbp7u3Z5AoIbHH0q3XoxkpK6PLlFxfKwrn9Y/4/2/3RXQVz+s/8f5/3RXPivgOnB/xPkUas6d/x/wAP+9VagHByK8+Ls0z0pLmTR11Fc1FqF1D92Ukejc1u2E7XNqsrgBiSOK9OnXjUdkeVVw8qau9ixUV3H5trKncqcfWpaK2aurGCdncw9N00z4lmGI+w/vf/AFq3AAAABgDoBSO6RrudgqjuTiqUmrWqHALP/uj/ABrGKhRVrm85VK7ukXqKoJrFqxwRInuR/hV2ORJUDxsGU9xWkZxlszKVOUPiQ6myRpKhSRQynqDTqKojY5vULM2k2Bkxtyp/pVWumv7cXNq6Y+Ycr9a5mvMr0+SWmx6+Hq+0jrugooorA6AooooAKKKKACiiigB8H+vj/wB4fzrq65SD/Xx/7w/nXV13YTZnnY3dBRRRXYcIUVkzaw8U8kfkqQjFc59DSDXD3tx/33/9asfrFPudH1aq1exr0VkjXB3tz/33/wDWpw1uPvC350e3p9xfVqvYtap/yD5voP5iubrVu9ViuLV4ljcFuhOPWsquPETUpJxO7CwlCDUkFFFFc51BXRaR/wAg+P6n+dc7XRaR/wAg+P6n+ddWF+P5HJjP4a9S5RRRXoHlnOXs0qXswWR1G49GIqMXtyvSeT8WzRff8f03++agryZSak7M9uEYuKui2NSvF6TH8QDSvqd08bIzjDDBIGDVOil7SfcPZQ7IKKKKg0Cuqtv+PWH/AHB/KuVrqrX/AI9Yf9xf5V2YTdnDjdkSUUUV3HnHJN98/Wkpz/fb602vFZ76CtXQosyySn+EbR+NZVb+iptsd395if6Vvh43qI5sVK1N+Zfooor0zyTL12QiKKMfxEk/h/8ArrFro72wW8dGd2UKMYFRro9qvUyN9TXFVoznNtHoUcRTp00nuYFXtHbbfqP7ykf1/pWsum2i9IQfqSanSCGM5jiRT6hQKKeGlGSbYqmLjKLikPooortOASRBJGyHowINcmQQSD1FdbXLXY23cw9HP8648WtEzvwT1aIqKKK4T0DqbX/j0h/3F/lUtRWv/HpD/uL/ACqWvZjsjwpfEwrl7i4lncmVy3PA7Cuorkm+8frXJi27JHZgkrtiUUUVwnomnokxW4aIn5XGce4rbrndI/5CMf0P8jXRV6WFd4HlYtWqBVLWP+PBvqKu1S1j/jwb6j+daVfgZlR/iR9TnqKKK8k9oltovOuI4+zMAfpXUgYGBXP6Om6/U/3VJ/p/Wugr0MLG0WzzMZK80gooqC/k8qymYdduPz4rpbsrnJFczSMLULo3VwSD+7XhR/WqtFFePKTk7s9yMVFWQVb0v/kIQ/U/yNVKt6X/AMhCH6n+Rqqfxr1Jq/BL0Ojooor1zxChrX/Hj/wIVgVv61/x4/8AAhWBXnYr4z1cJ/DCug0fH2Bf941z9a2iXIUtbscbjuX696WGklPUeKi5U9DYooor0jyTP1aye5VZIuXQYK+orCZSrFWBBHUGutqKe1huBiWMN79x+Nc1XD875luddHE8i5ZLQ5ar+j3Hk3Xlk/LJx+Pap7jRWGTbvu/2W6/nWbLDLA+2RGRveuTlnSkm0dvNCtFxTOokYKjbiBx3rk6CSTknNFFar7S2gUKPsr63uFFFFYm5v6L/AMeJ/wB8/wBKv1n6J/x5H/fP9K0K9aj/AA0eLX/iSCsHVriU3bw7yI1x8o47Ct6uc1X/AJCMv4fyFZYptQ0NsGk6mvYqUUUV5x6hYsZjBdxuDwTg/Q101ckn31+tdbXdhHo0edjVqmFNm/1L/wC6adTZf9S/+6a7HscS3OTooorxT3gooooA3NC/49H/AN/+grSrN0L/AI9ZP9/+grSr1aP8NHjYj+IwrA1n/j/P+6K36wNa/wCP7/gIrPFfAa4T+IUKKKK849QK6HR/+Qen1P8AOuerodH/AOQen1P866cL8ZyYz+H8y7RRRXonlnN6m7NfShmJCnABPSqtWdR/4/5v96q1eRU+JnuU/gQVasLtrWcHJ8tjhh/WqtFTGTi7ocoqSszruoyKKradJ5ljEx6gY/LirNexF3SZ4clytoK5i+j8q8lQdA2R+PNdPVC5tBLOzkdcfyrHEU3OKsdGGqKEncwKKKK8w9YKKKKACiiigAooooAfB/r4/wDeH866uuUg/wBfH/vD+ddXXdhNmedjd0FFFFdhwnL3n/H5P/10b+dQ1Nef8fk//XRv51DXjy+Jnuw+FBRRRUlBRRRQAUUUUAFdFpH/ACD4/qf51ztdFpH/ACD4/qf511YX4/kcmM/hr1LlFFFegeWcxff8fs3++agqe+/4/Zv981BXjz+Jnuw+FBRRRUlBRRRQAV1Nr/x6Q/7i/wAq5auptP8Aj0h/65r/ACrswm7OHG/CiWiiiu4845OT/WN9TTadJ/rX+ppteM9z3lsFdHpQxp0X4/zNc5XR6Sc6dF7ZH6munC/G/Q5MZ8C9S3RRRXoHmFW8v47RlV1clhkbcVVOtxdoXP1IpmvJ/qX+oNZFcNatOM2kejQw9OcFJmwdcHa3/N//AK1MOtv2hUfVqyqKx+sVO5v9WpdjSOtT9o4x9Qf8aadYuj08sfRaz6KXtqncfsKfYunVbs9JAPooqmSWJJOSeSaSiolKUt2aRhGPwqwUUUVJR1Nr/wAekP8AuL/Kpaitf+PSH/cX+VS17MdkeFL4mFck33j9a62uSb7x+tceL6HbgvtCUUUVxHoFzSf+QjF+P8jXRVzuk/8AIRi/H+Rroq9HC/A/U8vGfxF6BVLWP+PBvqP51dqlrH/Hg31H861q/AzGj/Ej6nPUUUV5J7Rp6EP9KkP+x/UVt1h6Ef8ASpB/sf1Fblelhv4Z5OL/AIgVT1f/AJB8n1H86uVV1Nd+nygdgD+RrWp8DMqWk4+pzdFFFeQe2FW9L/5CEP1P8jVSrel/8hCH6n+Rq6fxr1M6vwS9Do6KKK9c8Qoa1/x4/wDAhWBW/rX/AB4/8CFYFedivjPVwn8MKVSVYMpII5BFJRXMdRuWOqpIAlwQj/3ux/wrSByMiuRqxb3s9t/q3O3+6eRXZTxTWkjhq4RPWB01FZttrET4EymM+o5FaKOsihkYMp7g5rsjOM/hZwzpyh8SFpskSSoUkUMp7GnUVW5CdjDv9LMIMsGWQdV7is2uurn9VtRb3OUGEk5A9D3rgxFFR96J6WGrub5JblGiiiuQ7Te0T/jyP++f5CtCs/RP+PI/75/kK0K9aj/DR4tf+IwrnNV/5CMv4fyFdHXOar/yEZfw/kKxxXwL1N8H8b9CpRRRXnnpir94fWutrkl+8PrXW124TqefjfshTZf9U/8AumnU2X/VP/umu17HCtzk6KKK8U94KKKKANzQv+PWT/f/AKCtKs3Qv+PaT/f/AKVpV6tD+GjxsR/FYVga1/x/f8AFb9YOtf8AH9/wAVGK+A0wn8Qz6KKK809UK6HR/wDkHp9T/OuerodH/wCQen1P866cL8ZyYz+H8y7RRRXonlnNaj/x/wA3+9VarOo/8f8AN/vVWrx5/Ez3KfwL0CiiipLOg0Y5sR7MavVS0hdunof7xJ/WrtetS+BHi1v4kvUKOKKpXN2Ip2TPTH8qqUlFXZEIuTsjnqKKK8c90KKKKACiiigAooooAfB/r4/94fzrq65SD/Xx/wC8P511dd2E2Z52N3QUUUV2HCcvef8AH5P/ANdG/nUNTXn/AB+T/wDXRv51DXjy+Jnuw+FBRRRUlBRRRQAUUUUAFdFpH/IPj+p/nXO10Wkf8g+P6n+ddWF+P5HJjP4a9S5RRRXoHlnM3/8Ax/Tf75qvVi//AOP6b/eNV68efxM9yHwoKKKKksKKKKACups/+POD/rmv8q5aups/+POD/rmv8q7MJ8TOHG/CiWiiiu4845SX/Wv/ALxplPm/1z/7xpleM9z3lsFbuiPutGTurfoawq0NGnEV0YyeJBj8e1a0JctRGGJjzU2b1FFFeoeQVdStzcWjKoyy/Mtc3XXVm32lLMxkhIRz1B6GuXEUXP3onZhq6h7stjDoqzJYXUZ5hY/7vP8AKo/s8+f9TJ/3ya4XGS3R6KnF7MioqwlhdP0gf8Rj+dWotGnb/WOqD8zVKlOWyJlWhHdmbRVzUbIWboFYsrDqfWqdTKLi7MqMlNcyCiiipKOptf8Aj0h/3F/lUtRWv/HpD/uL/Kpa9mOyPCl8TCuSf77fWutrkn++31rkxfQ7cF9oSiiiuE9AuaT/AMhGL8f5GuirnNK/5CMX4/yNdHXoYX4H6nmYz+IvQKpax/yD3+o/nV2qWr/8g9/qP51vV+BnPR/iR9TnqKKK8g9svaO+2/Uf3gR/X+ldBXKwSGGdJB/CwNdUrBlDKcgjINehhZe60ebjI2kpBSOgkRkbowINLRXUcRyk0TQytG/VTimV0V/p6XY3Kdso6H1+tZD6ZdoceVu91INeZUoSi9FoevSxEJrV2ZUq3pf/ACEIfqf5GnR6VdueUCD1Y1p2Wlx2ziRmLyDp2Ap0qM3JOwq1emotXL1FFFekeSUNa/48f+BCsCt/Wv8Ajx/4EKwK87FfGerhP4YVv2mnWpgjkaPczKDyT6VgV09ic2MP+4KeFinJ3ROLlKMVZmJqlsLa6O0YR+V9vaqddFqtsbi1JUZdORjv6iudIwcGorw5J+Rph6nPDXdBUsFxLbvuicr6jsaiorFNrVG7SaszprG6F3AHAww4YehqxWdokLxwO7ggORgH09a0a9ak3KCbPFqxUZtR2Cs3XVBtY27h8fof8K0qy9dcCCKPuWz+Q/8Ar1Nf+GysP/FRi0UUV5R7JvaJ/wAeR/3z/IVoVn6J/wAeR/3z/IVoV61H+Gjxa/8AEYVzmq/8hGX8P5CujrnNV/5CMv4fyFY4r4F6m+D/AIj9CpRRRXnnpir94fWutrkl+8PrXW124TqefjfshTZP9W/0NOpsn+rb6Gu17HCtzk6KKK8U94KKKKANvQv+PeT/AH/6Vp1maF/x7yf7/wDStOvVofw0eNiP4rCsHW/+P0f7g/rW9WDrf/H6P9wfzNRif4ZphP4hn0UUV5p6oV0Oj/8AIPT6n+dc9XQ6P/yD0+p/nXThfjOTGfw/mXaKKK9E8s5rUf8Aj/m/3qrVf1G0uPtUkgiYoxyCozVEgg4IIPvXkVE1J3PbpSTgrCU5EaR1RRlmOAKdFBLMcRxs30FbWnad9mPmy4MvYDotVTpSm/ImrWjTXmXYIxDCkY6KAKfRRXqpW0PGbu7hXM38nmXszA8bsflxXQXk4t7Z5O4HH17Vy/WuLFy2id+ChvIKKKK4j0AooooAKKKKACta20YOivLLwwzhR/Wsmuhtb23FrEHmQMEAIJ9q6MPGEm+Y5sTKcUuQlhsLaDBSIEju3JqxUH261/57p+dH261/57p+dd6cForHmyjUlq0yeioPt1r/AM90/Oj7da/890/Onzx7i5Jdh0trBNzJEjE98c/nVSTR7ZvuF0PscirP261/57p+dH261/57p+dRJUpb2Li6sdrnO3UP2e4eLdu298YqKrF86yXkrqQVJ4IqvXmStzOx68LuKuFFFFSUFS28ElzKI4wC3Xk4qKrelyrDeqzsFXBBJ+lVBJySZE21Ftbl+30VFwZ3LH+6vArSijSKMJGoVR0AqL7da/8APdPzo+3Wv/PdPzr04KnD4bHkzdWfxXJ6Kg+3Wv8Az3T86Pt1r/z3T86vnj3I5JdivdaVFcO0isyO3J7isu70+a1Xe21kzjINbn261/57p+dUdWuoZbQLHKrHcOAa5q0KTi5Lc6qFSqpKL2MaiiiuA9IKntbWW6crEBx1JPSoK0NHnjhnk81woK9T9aumlKSUtjOrJxg3Hcu2+jwpgzMZD6dBWiqhVCqAABgAdqg+3Wv/AD3T86Pt1r/z3T869KPs4fDY8qftZu8rk9FQfbrX/nun50fbrX/nun51fPHuRyS7FS40eORi0TlGPODyKy7qzmtCPMAwehB61v8A261/57p+dZms3EUyxCKRXwTnBrkrQp8rktzsoVKvMoy2MulBKkEHBHINJRXEegdHp96t3FyQJV+8P61brk45HicOjFWHQite11lSAtyuD/eXp+Vd9LEJq09zza2Fad4bGrRUcVxDMP3cit7A81JXWmnscbTW4UUUUCCiopLqCL/WSoPbPNUZ9ZiXiFC59TwKiVSEd2aRpTnsiXWIvMsiw6xnP4Vz9WLm9nuT+8f5f7o4FV686tNTldHqUKcqcLSJbeB7mURx43deTWtb6NGuDO5c+g4FZ+lypDeq0jBVwQSfpW59utf+e6fnW1CFNq8tzDEzqqXLHYmVQihVGABgClqD7da/890/Oj7da/8APdPzrs549zh5J9iesyfRo3JaKQoT2PIq59utf+e6fnR9utf+e6fnUT9nPSRcPawd43Odubd7aYxOQSOeKksrJ7xm2MqquMk07U5FlvXZGDLgYI+lWNGnih87zXVM4xk/WuCMYuryvY9KU5qlzLcv2mmw2ziTLPIOhPb8KuVB9utf+e6fnR9utf8Anun516EXCKsrHmSVSbvJMnpk8KXERjkBKn0NR/brX/nun50fbrX/AJ7p+dU5QejZKhNO6TM6fRSOYJM+z/41lEYJB7V03261/wCe6fnXMucuxHrXBiIQjZxPRw06krqYlbej3YeL7O5+dPu+4rEpVZkYMpIYcgisqVR05XNqtNVI2Z1tFZlnq6OAlz8jf3ux/wAK0kdXXcjBh6g5r04VIzV0zyJ05QdpIWiignAyasgKqX9+lou0YaU9F9PrUd/qSQJshYPIfTkLWC7M7FmJLHkk1y1q/L7sdzsoYbm96ex1qsGUMOhGRRVbTZPMsIj3A2/lxU7yJH991X6nFdMZXimcsotScRxAYYIBHoaqy6bay9Ygp9V4pX1G0TrMp/3ef5VXfWbdfuq7fhis5zp/aaNIQqr4UzHuohDcyRqSQpwM1v6Yc6fD9P61z9zL59w8oGNxzitDT9TS3hWGVDtXOGH1rjoTjGo77HdiISnTVtzaqGa0t5zmWJSfXofzoivLeb7kyE+hODU1d/uyXc833oPsUDo9qTxvH0apYdOtYTkR7iO7HNWqKSpQWqRTq1GrNhRQSFGSQB6mqk+pW0IPz729E5qpSUd2TGEpaJFtmCqWYgAckmua1C6+1XJcfcHC/SnXmoS3fy/cj/ujv9aqV59etz+7HY9LD4f2fvS3FVS7BV6k4FatvopODcSY/wBlP8ay422yK3oQa6X7da/890/OjDwhK7kGJnUjZQHwQR28eyJcL161JUH261/57p+dH261/wCe6fnXepQWiZ5zhNu7TJ6pXemRXMhk3MjnqRyPyqb7da/890/Oj7da/wDPdPzqZOnJWbKiqkHeKZhXti9ntLMrK3QioreBrmZYkIDH1q/rNxFMIRFIr4znB6dKq6bIsV9G7sFUZyT9DXnyjFVOVbHpwnN0uZ7mnb6PDHhpWMjenQVo1B9utf8Anun50fbrX/nun516EfZwVo2PNn7WbvK5PQRkEHoag+3Wv/PdPzo+3Wv/AD3T86rnj3I5J9ilNosbcwyFD6NyKyrm3e1l8uTBOM8V0X261/57p+dYmqSpNeM0bBlwBkVx14U1G8dzuw06rlaWxVjRpJFRBlmOAK1bfRehuJP+Ar/jWbauI7qJycAOCT7Zrovt1r/z3T86nDwhK7kXiZ1I2UB8EEdumyJAo/nUlQfbrX/nun50fbrX/nun513KUFomec4Tbu0yeqt5p8V225iyuBgEU/7da/8APdPzo+3Wv/PdPzpScJKzY4qpF3imY11pc1urOCrovJI4I/CqNdBe3lu9nKqTIWK4ABrn686vCMZe6enh5znH3wrodH/5B6fU/wA656uh0f8A5B6fU/zq8L8ZGM/h/Mu0UUV6J5YUdar/AG63EzRPIEdTj5uB+dTqysMqQR6g0lJPYpxa3QtFFFMkKCcDJ6VXnvreAHfKCf7q8mse91KS5BRBsj9O5+tZVK0YLzN6dCdR+QuqXv2mUJGf3SdPc+tUKKK8ycnJ3Z60IKEeVBRRRUlBRRRQAUUUUAFFFFABRRRQAUUUUAFFFFABRRRQAUUUUAFFFFABRRRQAUUUUAFFFFABRRRQAUUUUAFFFFABRRRQAUUUUAFFFFABRRRQAVIs0q/dlcfRjUdFNOwmk9yX7Vcf895f++zTGlkf7zs31OabRRdsFFLoFFFFIYUUUUAFFFFABRRRQAUUUUAFFFFABRRRQAUUUUAFFFFABRRRQAUqsynKsQfY0lFAEv2q4/57y/8AfZpjyO/33Zvqc02indsSilsgooopDHLI6ghXYA9QDTaKKACiiigAooooAKcsjp9x2X6HFNooC1yYXdyP+XiX/vs0G6uD1nl/77NQ0VXNLuTyR7Cs7OcsxY+5zSUUVJQUUUUAFFFFABRRRQAUUUUAFFFFABRRRQAUUUUAFFFFABRRRQAUUUUAFFFFABRRRQAV0Oj/APIPT6n+dc9XQ6P/AMg9Pqf5104X4zkxn8P5l2iiivRPLOa1H/j/AJv96q4YqcgkH2qxqX/H/N9f6VWryJ/Gz3KfwL0JBcTDpNIP+BGmtJI/3nZvqc02ipuyrIKKKKQwooooAKKKKACiiigAooooAKKK6LTI1/s+LKgk5PI9zWtKn7R2Ma1X2Ub2OdorrPLT+4v5UeWn9xfyro+qPuc311fynJ0V1nlp/cX8qPLT+4v5UfVH3D66v5Tk6K6zy0/uL+VHlp/cX8qPqj7h9dX8pydFT3w23swHHzmoK42rOx3Rd0mFFFdZGu2NVx0AFa0aXtL6mNet7K2l7nJ0V12KMVv9U8zn+u/3fxORorrsUYo+qeYfXf7v4nI0V1rLuUj1GK5KsK1H2dtTehX9rfS1gooorE6AooooAKKKKACiiigAooooAKKKKACiiigArQ0/TTcjzJSVj7Y6tVGNPMkVP7xArq0UIgRRhVGAK6cPSU3d9DkxVZ00lHdlddPtFGBCp+vNQ3Gk28inyh5bdscir9FdzpwatY89VZp3ucpNE8ErRyDDLTK19djH7qUdeVNZFeZUhyScT16U/aQUgooorM0CiiigAooooAKKKKACiiigAooooAKKKKACiiigAooooAKKKKACiiigAooooAKKKKACiiigAooooAKKKKACiiigAooooAKKKKACiiigAooooAKKKKACiiigCSGF55VjjGWNbdvpNvGo8weY3cnp+VQ6FEPLkl7k7R/OtWu/D0Y8vMzzcTXlzcsXaxWfTrRxgwqPpxWTqGmm1HmRktF3z1Wt+kkRZI2RhlWGDWtSjGS2MadecHvoclRSsNrEehxSV5Z7AUUUUAFFFFABRRRQAUUUUAFFFTWcazXUcb52scHFNK7sJuyuQgEnAGTXR6XG8diiupU5JwR71NBbQ24/dRqvv3/Opa9CjQ9m7tnl18R7RcqQUUUV0nKc9qkMi3krmNthPDY4qlXXVVurK2eJ3aJQQpOV4riqYZtuSZ30sWklGSOboooriPQCiiigAooooAKKKKACiiigAooooAKv2uqzW6LGVV0XgDoaoUVUZyi7xZM4RmrSRvw6vbScPujPuMir4IIBHINcjXWQ/wCpT/dFd+HqyndSPNxNGNOzj1HUUUV0nIVrjULe3Yo7neOqgZqlLrY6RQ/ix/pVPVv+QjL+H8hVOvPqYifM0j06WGpuKk9R80rTTNIwAZjk4plFFcrd9TrSsrIK04dZmXiVFkHqODWZRVxnKHwsmdOM/iR0dtqVvcMEBKueisKt1zWnf8f8P+9XS16FCo6kbs8vEUo05WiFUZdWtoyQpZyP7o/xq9XJP99vrSxFWVNKxWGoxqN83Q1JdbkP+qiVfdjmso8miiuCdSU/iZ6UKcYfCgoooqCwooooAKKKKACiiigAooooAKKKKACiiigB0bbJFcfwkGurRg6K6nIYZBrkq0LDUzbL5cgLx9sdRXTh6qg7PqcuJouok47o3qKprqlmRkykexU1DcazEqkQAu3YkYArtdaCV7nnqhUbtYh12UFo4geRlj/SsmnSO0rs7nLMck02vMqT55OR61KHs4KIUUUVBoFFFFABRRRQAUUUUAFFFFABRRRQAUUUUAFFFFABRRRQAUUUUAFFFFABRRRQAUUUUAFFFFABRRRQAUUUUAFFFFABRRRQAUUUUAFFFFABRRRQAUUUUAFFFFAGzoUo2SxZ5B3CtWuVgmeCVZIzhhW1DrFu6jzQ0bd+Miu+hWjy8sjzsTQlzc0Ve5oU2aRYYnkboozVV9VtFGRIW9gprKv9Qe7+UDZGO3r9a0qV4xWjuzGnh5yeqsimTkknqaSiivMPXCiiigArWttG3orzSEZGdqjkfjVLT4PtF2iEfKDlvoK6WuvD0lK8pHFiq0oNRiymNMtEjI8vOR1J5rna649DXI0YqKjayDCSlLmuwooorkO0KfDIYZkkAyVIOKZRQnbUTV1Y1f7bf/ngv/fVH9tv/wA8F/76rKorb29TuY/VqXY1f7bf/ngv/fVH9tv/AM8F/wC+qyqKPb1O4fVqXY1f7bf/AJ4L/wB9U2XWHkidPJA3KRnd0rMoo9vUfUFh6S6BRRRWJuFFFFABRRRQAUUUUAFFFFABRRRQAUUUUAFdZD/qU/3RXJ11kP8AqU/3RXZhN2cGN2iOoooruPPOd1b/AJCMv4fyFU6uat/yEZfw/kKp15FT436nt0v4cfRBRRRUGgUUUUAWdO/4/wCH/erpa5rTv+P+H/erpa9DCfCzzMb8a9Arkm++frXW1yTfeP1qMX0LwX2hKKKtWNmbyRl37NoznGa44xcnZHdKSirsq0VuJosA+/I7fTAqdNMtE/5ZZPuSa6FhZvc5ni6a2Ocorq0gij+5Ei/RQKzNdh+WOYDvtP8ASieGcI81wp4pTmo2MeinwxPPII413Ma37TTYYIx5iLI/ckZH4VnTpSqbGtWtGluc71p3lv8A3G/KurVVUYVQB7Clro+qeZyvG/3TkSCOtFda6K4w6hh6EZrPu9JilUtAPLf07GplhZJXTuaQxkW7SVjCopXVkcqwwwOCDSVyHYFFFOjXfIqZxuIGaAG0VtpokQ+/K7fQAVOmlWi9ULfVjXSsNUZyvF01sc7SqjOcKpY+wrp0tLdPuwRj321MAAMAYFWsI+rMnjV0RyJBBwRgiirmrf8AIRk/D+QqnXLJcsmjthLmipdwooroYtNtDGhMOSQCfmP+NXTpOpsZ1a0aVrnPUV0o060H/LBf1pwsbUf8sI/yrb6pLuYfXYdjmKK6kWluOkEX/fArC1WIRXzhVCqQCAB7VnUoOmrtmlLEKpLlSKdFFFYHSFFbmmWsEtkjyRKzEnJI96ufYrYf8sI/++RXVHDSkk7nJLFxjJqxy9FdT9kth/y7xf8AfApfs0A/5Yx/98iq+qPuR9dj2OVord1iFBZbkRVKsDwMVhVz1Kfs5WOmlUVSPMgooqa2tZbp9sS59SegqEm3ZGjaSuyGit230eCMAzEyN+Qq8kEMf3IkX6LXTHCye7scksZBbK5yoUnoCaCCOoxXW0EZ61f1TzM/rv8Ad/E5GiuoktLeUfPCh9wMGs660bgtbN/wBv6Gs54acdVqawxcJaPQyKKV0ZGKuCrDqDSVzHWFFFaNhpq3UPmtIVGcYAqoQc3ZETnGCvIzqK300e1X729/q3+FWEsbVPuwJ+Iz/OuhYWb3OZ4yC2RzIUscKCT7Uh4ODXWqqqMKAB7CsLWo9l4HHR1z+P8AnFKrh+SPNcdLE+0ly2sZ9FT2trLdPtjHA6segrctdNgtwCV8x/7zf0FRToyqbbGlWvGno9zCitLiUZjhcj1xxSzWdxAm+WIqvr1rp6ZMgeF0boVINdP1SNt9TlWMlfbQ5SiiiuA9EKKv2WlyXADyHy4z09TWrFptrEOIgx9X5reGHnPXY5qmJhB23OborrVjRPuoq/QYpa2+qeZj9d/unI0V1jRRv9+NW+ozVeXTbST/AJZBT6qcVLwkujKWNj1RzdFal1o7RqzwyblAyQ3BrLrnnCUHaR1QqRmrxYUUVf0/TheRNI0hUBsYApRg5uyCc1BXkUKK3k0e2X7xdvqanTT7ROkCn68/zroWFm9zneMprY5qnFHVQWVgD3IrqkijT7iKv0GKq6t/yDpfw/mKcsLyxbbJji+aSiluc7RRRXIdoUVZsrNryQqrBQvJJrat9Nt4MHbvb1bn9K2p0JT1WxhVxEKej3K+iW+yFpmGC/A+ladFFelCChFRR5VSbnJyYHoa5Guuqr/Ztn/zxH5msa9J1LWN8PWjSvfqc3RXSf2bZ/8APEfmaa+nWgRiIRkA9zXP9Vn3R0/XIdmc7RRW/Bplo0MbNGSSoJ+Y+lY06TqbG9WrGkryMCiukGmWY/5Yj/vo/wCNKNPtB/ywWtvqk+5h9ch2ZzVFdOLK1H/LCP8A75rH1iFYrtdiBVKA4UYFTUoOEbtl0sTGpLlSKFFFFc50hRWrpFrDPFI0sYYhsDJrQGn2g/5YLXRDDynHmTOWeKjCTi0c1RXT/YbUf8sE/Kl+x23/AD7x/wDfIq/qku5H12PY5eiuivLSAWkpSGNWCkghRmudrGrSdN2ZvRqqqroKKKKyNgooooAKKKKACiiigArrIf8AUp/uiuTrrIf9Sn+6K7MJuzgxu0R1FFFdx55zurf8hGX8P5CqdXNW/wCQjL+H8hVOvIqfG/U9ul/Dj6IKKKKg0CiiigCzp3/H/D/vV0tc1p3/AB/w/wC9XS16GE+FnmY3416BXJN94/WutrkT1NRi+heC+18gq9pVzFbTOZSQGGAcZqjRXJGTi7o7pwU4uLOqiuIZv9XIrewPNSVyPTpXXV6NGq6l7rY8qvRVK1nuFQ3sH2m1eIYBPQn1qagkAEk4ArZpNWZhFtO6K9nZx2ke1eWP3m9asVn3GrwREiMGVvbgfnVKTWblj8gRB9M1i61OCsjoVCrUfMzdorATWLpT82xh6EVsWd0l3DvUYI4ZfSqhWhN2RFShOmrsnooorUxMPXIQlwkoH3xz9RWbW3ro/cRH/a/pWJXl4hWqM9fDO9JBT4mCSox6KwJplFYnQ9TpIdRtZekoU+jcVaBBGQciuRre0T/jyb/fP8hXoUa7m+Vo8yvh4048yZoUUUV1HGc9q/8AyEJPoP5VSq7q/wDyEH+g/lVKvJq/G/U9uj/Dj6BWza6xGFVJkK4GNy8isaiiFSUHeIVKUaitI61WDqGU5UjINLWbotxvgMLH5k5H0rSr1IT54qR49SDhJxCsjXYv9VMP90/zH9a16gvYPtFrJH3IyPrU1Y88GiqM+SaZzFFFFeSe0X7LU3tYxEYwyD3wa1bXUILptqFg/wDdIrm62dDgwjzkcn5V+neuvD1JuSj0OLE0qai59TVoorN1i78qLyEPzuOfYV2zmoR5mcFODnJRRV1TUPPJhiP7sHk/3qzaKK8qc3N3Z7MIKEeVFiytWu5wg4UcsfQV0cMSQRiONdqiq+mW4t7Rcj53+Zqt16FCkoRu92eZiKrnKy2QUyeeO3j3ysFH86fXN6jcm5umOfkU4UVVar7ON+pNCl7WVuhotrcIPyxOR6nAq1a38F0dqEq/91utc1To3aORXQ4ZTkGuOOJmnqdssJBr3dzrKKbE4liSQdGUGnV6O55bVilqVkLmIug/eqOPf2rnq66ud1WEQ3rYGA/zCuLFU18aPQwdV/AynWtpd9BBB5UrFTuJzjismiuWE3B3R11KaqR5WdZHLHKMxurj2OadXN6Z/wAhCH6n+VdJXpUantI3PKr0vZSsmFVL+y+2eUN23a3J9qt1HcXCW0XmSZ25xwKuaTjaWxEHJSTjuLDCkEYjjXaop9UxqtmeshH1U08ahaN0nX8eKSnDZNDdOpu0yzUN5J5VpK/opx9aUXVu3SeM/wDAhWbrN2rKsEbA/wATEH8hU1KijBu5VKm5TSsZFX9JtBcTF5BmNO3qaoV0OkIEsEPdiSfzx/SuHDwUp6no4mbhT06l2iiivTPIEd1jUs7BVHUk1VOp2YOPO/8AHT/hVDXZG8+OPJ2Bc4981l1x1cS4y5Ujuo4WM4qUmdTFdQTHEcqsfTPNS1yNdBpFyZ7bY5y8fBz3Haro4jnfKyK+G9muZPQt3H/HvJ/uH+VcpXVXH/HtL/uH+VcrWWL3RtgtmFamlXsNvE0cpKktnOMjpWXRXNCbg7o66lNVI8rOrimimGY5Fb6Gn1zNh/x/Q/74rpq9GjV9ors8qvSVKVkwqpq3/IOl/D+Yq3VTVf8AkHS/h/MVdT4H6EUv4kfVHOUUUV5B7Zf0u7itXkMufmAxgZrR/te19X/75rn6K3hXlBWRzzw8Jy5mdcDkAjoaKbH/AKtPoKdXpo8hhVH+17X1f/vmrx6GuRrnr1ZU7WOrDUY1L8x0H9r2vq//AHzTX1a1KMAXyR/drBorm+tTOv6pTCtm01eMRpHMhXaANw5FY1FYwqSg7o2qUo1FaR1qMroGU5UjINLWdos/mW5iJ5jPH0NaNerCXPFSPHqQ5JOIVla7HmOKUdiVNatQX0Pn2kiAc4yPqKmrHmg0VRlyTTOYoooryT2i3ZX8lmCqqrKTkg9a1rbVIJ2VDuRycAEZya56tDRofMu/MI4jGfxroo1ZpqKOWvSpuLm9zeooqtqF19ltiw++3Cj3r0ZSUVdnmRi5OyKuq6h5Ya3iwWIwx9PasSlJJJJOSeppK8qpUdR3Z7FKkqcbIKKKKzNQooooAKKKKACiiigArrIf9Sn+6K5Oush/1Kf7orswm7ODG7RHUUUV3HnnO6t/yEZfw/kKp1c1b/kIy/h/IVTryKnxv1Pbpfw4+iCiiioNAooooAs6d/x/w/71dLXNad/x/wAP+9XS16GE+FnmY3416BXI111cjUYv7JeC+18goooriPQCuurka66u3CfaPPxv2fmFR3P/AB6y/wC4f5VJUdz/AMe0v+4f5V2S2Zwx3RytFFFeMe8FamhMRcSJ2K5/I/8A16y60dD/AOPx/wDrmf5itaP8RGOI/hs3aKKK9U8YzNd/494/9/8ApWJW3rv/AB7x/wC//SsSvNxP8RnrYX+EgooornOkK3tE/wCPJv8AfP8AIVg1vaH/AMeTf9dD/IV0Yb+IcuL/AIZoUUUV6R5Rz2sf8hB/oP5VSq9rH/H+30H8qo15NX42e3R/hx9AooorM0J7Kc210knbOG+ldOCCMjkGuRroNIuPOtAhPzR8fh2rsws9eVnDjKd0povUUUV3HnHOanB5F64A+V/mH41Urd1qDzLYSgcxnn6GsKvLrw5Zs9jDz56aYoBJAAyTXU20Qgt44h/COfr3rC0mDzr1SR8sfzH+ldDXRhYaORy4yd2ojZHWONnY4VRk1y9xM087yt1Y/lWtrdxtjWBTy3LfT/P8qxajFTvLlXQ1wlO0ed9QqS2j825jj7MwB+lR1c0ld2oR+2T+lc0FeSR01HyxbOiooor2DwxszbIXYfwqTXKAEnABJrrSARg8igKFGAAB7VhVo+0a1OijX9knpe5yy2tw/wB2GQ/8BNTLpl23/LEj6kCujoqFhI9WavGy6IitI2itY43+8q4NS0UhZR1YD6mulKyscbbbuLWRryf6l/qDWoZ4R1lQfVhWXrU8MkUaxyK7Bs/Kc4rGu06bN8MmqidjIooorzD1y1pn/IQh+p/lXSVzemf8hCH6n+VdJXoYT4GeZjPjXoFUNa/48f8AgYq/VDWv+PH/AIGK2rfAzCh/EiYFFFFeSe0FFFFABXRaQ4bT0A6qSD+f/wBeudq9pd4LWUq5/dv19j61vQmoT1OfE03OGh0FFAIIBByDRXpnkEF3aR3abX4I6MOorEudNuIMkL5if3l/wroqKxqUYz1e5vSrzp6LY5GrNhc/ZbkOc7TwwHpW7cWVvcZMkY3f3hwayrrSJYstCfMX07//AF65JUJ03zR1O2OIp1Vyy0LE+sQvE6JG53KRk4FY1BBBwRgiisp1JTfvG9OlGmvdCiiiszQsWH/H9D/viumrmLD/AI/of98V09d+E+Fnm434kFVNV/5B0v4fzFW6q6p/yD5foP5iuip8D9DmpfHH1OboooryD2wooooA6yP/AFafQU6mx/6tPoKdXtLY8F7gelcjXXVyNcWL+yd+C+18goooriO8KKKKALOnT/Z7tGJwp+Vvoa6WuRrpNNn+0WaMT8y/K34V24We8TgxlPaaLVFFFdp55zWoQ+ReSKB8pO4fQ1Wra1yDdEkwHKnafof8/rWLXlVock2j2aE+emmFdDpEHlWYYj5pPmP07VhW0RnuEiH8Rx+FdUAFAAGAOBW+FhduRz4ydkohXOanc/aLo4PyJ8q/41talP8AZ7N2BwzfKv1Nc1TxU9oInB095sKKKK4j0AooooAKKKKACiiigAooooAK6yH/AFKf7ork66q2bdbRN6oD+ldmE3Zw43ZElFFFdx5xz2rjGoSe4H8qpVp65GVuEk7MuPxFZleTWVps9qg704hRRRWZqFFFFAFvSl3ahF7ZP6V0dYuhxEzSSnoowPqa2q9LDK0DysXK9S3YD0NcjXVztst5H/uqT+lcpWWLeqNsEtJMKKKK4jvCuurka66u3CfaPPxv2fmFR3P/AB7S/wC4f5VJUdx/x7y/7h/lXZLZnDHdHK0UUV4x7wVo6H/x+P8A9cz/ADFZ1aOh/wDH43/XM/zFa0f4iMa/8Nm7RRRXqnjGZrv/AB7x/wC//SsStzXf+PaP/f8A6Vh15uJ/iHrYX+EgooornOkK3dD/AOPN/wDrof5CsKt3Q/8Ajzf/AK6H+Qrow38Q5cX/AAzRooor0jyjn9Y/4/2/3RVGr2s/8f7f7oqjXk1fjZ7VH+HH0CiiiszUKt6ZcfZ7xcn5X+U1UoqoycWmiZRUouLOuoqtp9x9otEYn5h8rfWrNevFqSujw5RcW0xJEEkbI3Rhg1yssZilaNuqnBrq6x9VtC97EyD/AFvyn6//AKq5sTDmimjrwlTlk4vqWNFg8u1MhHMhz+ArQJCgknAHJNIiCNFRRgKMCqOsXHlWvlqfmk4/DvWulKn6GOtap6mNdzm4uXlPQnj2HaoaKK8tu7uz2EklZBV/Rv8Aj/H+6aoVc0ltuoR++R+lXS+NEVv4cvQ6KiiivWPEGTllt5GQ4YKSD74rnjqN2es7fhiukIDKQeh4rk5EMcjI3VSQa48U5KzTO7BqMrpolN5cnrPJ+DGmG4mPWaQ/VjUdFcfM+538sV0FLserE/U0lFFSUFFFFABRRRQBa0z/AJCEP1P8q6Sub0z/AJCEP1P8q6SvQwnwM8zGfGvQKoa3/wAeI/3x/Wr9UNa/48f+Bitq3wMwofxImBRRRXkntBRRRQAUUVNHaXEn3IXI9cYFNJvYTaW5NZ6jLa4X78f909vpWzbX9vc4Cvtb+63Brm2UoxVhhgcEUlbU684aGFTDwqa7M66iucttSuLfA3b1/utzWtaanDcEK37tz2PQ/jXbCvCemxwVMNOGu6LtFFFbHOU7/T0ulLKAso6H1+tc86sjFWGGBwRXW1ia5CEnSUD745+orjxNJW50d2Equ/IzMooorhPRJ7H/AI/Yf98V09cxY/8AH7B/vj+ddPXfhPhZ5uN+JBVXVP8AkHzfQfzFWqq6n/yD5voP510VPgfoctL416nN0UUV5B7gUUUUAdZH/q0+gp1Nj/1afQU6vaWx4L3CuRrrq5E8E1xYv7J3YL7XyCiiiuI9AKKKKACtHRp/LuTET8sg/Ws6lVijhlOCDkGrhLkkpEVIc8XE62io7eUTwJKvRhn6VJXrp3V0eI1Z2Yy4iE8Dxn+IYrlWUqxVhgg4NdbXP6xD5V4WA+WQbvx71yYqF0pHbg52biT6HBl3nI4X5R9e9bNV7CHyLSNCMNjLfU1JczC3t3lP8I49zW1KPs6epz1pOpUdjG1m4825ESn5Y/51nUrMWYsxySck0lebOXPJyPWpwUIqKCiiioLCiiigAooooAKKKKACiiigArodIlEliq55Q7TXPVc027+y3HzH92/De3vW1CfJPUwxFPnhpudFRQCCMg5Bor1Dxyvf2ou7cp0YcqfeubdGjco6lWHUGusqG5tIboYlTJ7MOCK561D2mq3OqhiPZ6PY5eiteTROf3c3HowqP+xZ/wDnpH+tcboVF0O5Yik+pmU+KJ5pAkalmPQVqR6Jz+9m49FFaNvaw2y4iTGepPU1cMNJv3tDOpi4Je7qws7cWtusY5PVj6mpqKCQoJJwBySa9BJJWR5jbk7so6xMI7Irn5pDgf1rn6tahdfargsPuLwv+NVa8yvPnndHr4en7OFnuFFFFYm4V11cnHG8rbY0Zj6AV1ld2E6nn41/D8wqO4/495f9w/yqSmTjMEgAySp/lXW9jhjujlKKUgqcEEEdjSV4x7wVo6H/AMfrf9cz/MVnVp6Ij/amfadmwjdjjqK1o/xEY1/4bNuiiivVPGM3Xf8Aj1j/AN/+hrDrd1tGa1TapOHycDpwawq83E/xD1cJ/DCiiiuc6grd0P8A483/AOuh/kKwwCxAAJJ7Ct/SIZIbVhKhUl8gH0wK6cMnz3OXFtezsXqKKK9E8owNZ/4/z/uiqFaGtKwvN207SowccVn15Nb42e1R/hxCiiiszUKKKKANHRrjy7kxMflk6fWt2uSVirBlOCDkGuotphcW6Sj+Ic+xrvws7rlPNxlOzU11JaCoJBIBI5HtRRXWcQtc1qNx9ou2YH5V+VfpW1qdx9ntGIPzP8q1zdcWKntFHoYOnvNhRRRXEd4VJbyeVcRyf3WBNR0U07O4mrqx13WiqWlXIntQpPzx8H6djV2vXjJSSaPDnFwk4sKx9Ys2Dm5jGVP3wO3vWxRSqU1UjZlUqjpy5kcjRXQz6VbTEsAY2P8Ad6flVVtD5+W4/NP/AK9cDw1RbanpRxdN76GRRWwuhj+Kcn6L/wDXqePR7ZPvb3+p/wAKFhqjB4qkupgUV05tIRA8SRqgZSMgVzLAqxUjBBwamrSdO1yqNZVb26CUUUViblrTP+QhD9T/ACrpK5/SoZWvI5AjbFJy2OOldBXo4VWgzy8Y05r0CqGtf8eP/AhV+qWsIz2RCqSQwPAzWtX4GY0f4iOeoooryT2gooooAK6uE5hjPqo/lXKV1Noc2kJ/2F/lXZhN2cON2Rka1b+XcCZR8snX61m11F5bLdW5iJweoPoawptNuoSf3Zceqc1Nek1LmS0Lw1aLjyyeqKlFPMUgOCjA/SpobG5mICxMB6sMCudRb0SOlyilds19Inae0w5yyHbn1FXqgsrUWkAjByScsfU1PXq001FKW541VpzbjsFZevf6mL13GtSsTXJg06RD+AZP1NRiHamzTDK9VGZRRRXlnrk9l/x+wf74/nXT1zmnwSyXUTojFVcEt2FdHXoYVPlZ5uMackFVtT/5B830/rVmq+oKWsZVUEkjoBXRP4WctP416nM0UEYODRXjnuBRRRQB1kX+qT/dFOqGzfzLSJvVRU1ezF3SZ4MlZtBXLXUZiuZEPZjXU1UvNOiuzvJKP03Dv9axr0nUWh0YaqqcnfZnOUVrf2G2f+Pgf98f/XqRNEjH35mP0GK41h6nY7niqXcxaKu6nZpaSII9xVh39apVlKLi7M2hJTjzIKKKKko2NDn4eBj0+Zf61rVy1rMbe4SUfwnn6d66kEMoIOQeQa9HDT5o27Hl4unyz5u4VXu7VbkxE4+R8/UdxViiuhpSVmcsZOLugrH1y4yyW6np8zf0rXkdY42djhVGTXKzStNM8jdWOa58TO0eXudeEp80uZ9BlFFFecemFFFFABRRRQAUUUUAFFFFABRRRQAUUUUAaOnakYAIpsmPse6//WrcR0kQMjBlPQiuSqSG4lt23ROV/ka6aWIcNJao5K2FU3eOjOqorGh1pwMTRBvdTirSaxat97ev1Fdka9N9Tilh6kehfoqoNTsz/wAtv/HT/hQdUsx/y1z9FP8AhVe0h3RHsp/yst0VnvrNsv3VdvwxVWbWpGGIo1T3JyaiVemupccNUl0NiSRIkLyMFUdzWHqOpG5zHFlYu/q1U5p5Z23SuWPvUdclXEOei0R20cMoO8tWFFFFcx1hV/SbaK5mcSruCjIGaoVYsrtrSUuqhsjGDV02lJOWxnVUnBqO50kcaRrtjUKPQDFOrF/tuT/nin5mj+25P+eKfma9D6xT7nm/Var6G1RWL/bcn/PFPzNH9tyf88U/M0fWafcPqtXsa8sEUwxLGrfUVzV4ix3cqIMKrYAq9/bcn/PFPzNZ00hlmeQjBYk4rmxFSE0uXc6sNSqQb5tjU0a2hlhaWSMM4fAzz2HatcDAwK52y1B7SNkVFYE55NWP7bk/54p+ZrSlWpxil1Mq1CrOba2NqisX+25P+eKfmaP7bk/54p+ZrX6zT7mX1Wr2Nqqt3Z28sTs0S7gCdw4NZ/8Abcn/ADxT8zSPrMjoy+UvIx1qZV6UlZlRw9aLujMqa0jWa6jjfO1jg4qGnwyGKZJAMlSDivPja6uenK9nY6aC2htxiKML79/zqWsX+25P+eKfmaP7bk/54p+Zr0ViKS0R5bw1Zu7NqisX+25P+eKfmaP7bk/54p+Zp/WafcX1Wr2NogMCGAIPY1m6jYW628kyJsZRn5en5VX/ALbk/wCeKfmajuNVe4gaIxqA3cGoqVqUotGlOhWhJMz6KKK889IKKKKACtXQ7jDtbseG+Zfr3rKp8UjRSrIv3lORV058kkzOrDng4nV0VntrNsAMB2PoBVaTW3IIjhC+7HNei69NdTy44eo+hDq9x511sB+WPj8e9UKCSSSeSaK82cnKTbPVhFQiooKKKKksKKKKAJba4e2mEkZ5HUeororW7iuk3Rn5u6nqK5ilR2RgyMVYdCDW9Ks6enQ561BVdep1tFYcGszIAJVWQevQ1bTWbc/eWRT9M12xxFN9Tglhqkeho0VTGq2h/wCWhH/ATSHVrQdHY/RTV+1h3M/Y1P5WXaKzH1qEfcidvrgVUm1i4fhAsY9hk1nLEU11NI4WpLpY3JZY4U3SOFHua5m8eOW6keLOxjnkVHJI8rbpHZj6k5ptcdat7TSx3UMP7LW+oVvadZW/2aOYxhnYZy3NYNaFtqslvAsQjVgvcmlQlCMryHiIzlG0DeorF/tuT/nin5mj+25P+eKfma7frNPucP1Wr2NqisX+25P+eKfmaP7bk/54p+Zo+s0+4fVavY1J7O3n/wBZEpPqODXOXUaw3MkaZ2q2Bmr/APbcn/PFPzNZ00hmmeQjBY5xXNXnCa93c68NTqQb5thlFFFcp1hXTaec2MP+6K5mp7e8ntv9U5A/unkVtRqKnK7OfEUnVjZHT0Vjxa2eksIPup/pVldYtW671+q13qvTfU8+WHqLoX6KqDVLP/nr/wCOn/CkOq2Y6Sk/RTVe0h3RHsqn8rLlFZ0mtQL9xHY/kKpT6vcSgiMCIe3J/Os5YinHqaRw1SXSxqX19HaIRkNKei/41zru0js7nLMck0hJYksSSepNJXDVquo/I9GjRVJeYVs6VZW8luszpvck8HoPwrGq9aak9rD5axqwznJNFGUYyvIK8ZyhaG50AAAwBgCisX+25P8Anin5mj+25P8Anin5mu76zT7nn/VavY2qKxf7bk/54p+Zo/tuT/nin5mj6zT7h9Vq9jVntYLgfvY1Y+vf8656/gS3u3ijztGOv0q5/bcn/PFPzNULqc3M7SsAC2OB9K569SnNe7udWHp1IP3tiKiiiuQ7DX0W7ABtnODnKf4Vr1yIODkda0bfV5ogFlAlA7ng/nXZRxCiuWRw18M5PmgbtFZy61bn7ySKfoDTv7Ytf9v/AL5rq9tT7nH7Cp2L9FZj61CPuROfrgVWl1mduI0VPfqal4imupccNUfQt63HutVfujfof8isKpJZ5ZmzLIzH3NR1wVZqcuZHpUabpw5WwooorI1Ct/R5/NtNhPzRnH4dqwKsWV21nKXC7gRgjOK2o1OSd3sYV6ftIWW501FVbC9N4HPlFAvfOc1aJwMnpXpxkpK6PJlFxdmZmt3GyFYFPL8n6ViVPez/AGm6eTsThfpUFeXWnzzbPXoU/ZwSCiiisjY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pyI0jhEBLE4AFADaK2I9FXyf3khEh9Og/wAazrq0mtWxIvHZh0NaSpTirtGUK0JuyZBRRVzTLU3NyCR+7Tlvf2qYxcnZFzkoRcmbWnwfZ7NEI+Y/M31NQ6vceTaFQfmk+UfTvV6ud1W48+7IU5VPlH9a9CtJU6dkeXQi6tW79SnRRRXmnrBRRRQAUUUUAFFFFABRRRQAUUUUAFFFFABRRRQAUUUUAFFFFABRRRQAUUUUAFFFFABRRRQAUAEnAGSaK3tMsBAgllGZT0z/AA//AF60p03UdkZVaqpRuypa6PJIA07eWP7o6/8A1q0YtOtYhxEGPq3NWqOnWvRhRhHoeXOvUn1GCGJekaD6KKGghb70SH6qKcjq67kYMPUHNLWlkZXZTm0u1lHCeWfVf8Kxb2zktJArfMp+6w7101UNZANiSeoYYrnrUYuLaWp1YevNTUW7pmBRRRXnHqBRRRQAUUVJbx+dcRx/3mANNK7sJuyuSnT7oKG8liCMjHNQtDKn3o3X6qRXV0V3PCR6M85Y2XVHI0V11FT9U8yvrv8Ad/E5MRSN0Rj9BUi2lw3SCT/vk11FFNYRdxPGvojmhYXR/wCWD/lQbC6H/LB66Wiq+qR7i+uz7HLPbTp9+GRR7qairrqimtYJx+8iVj645/OolhOzLjjf5kctRWneaQ0YL25LqOqnqP8AGsyuWcJQdpHZCpGorxCiiioLCiiigAooooAKKKKACiiigAooooAKKKKACiiigAooooAKKKKACiiigAooooAKKKKACiiigAooooAKKKKACiiigAooooAKKKKAJrS2e6mEacdyfQV0FvYW8CgLGGb+8wyaqaEgFvJJ3LY/If8A16069HD0ko8z3PLxNaTm4rZDHhicYeNGHutZGpaaIUM0AOwfeX0962qRlDqVYZBGDWtSlGaszGnVlTd0clRSkYJHpSV5J7QUUUUAFFFFABRRRQAUUUUAFFFFABRRRQAVqaFGGllkPVQAPx//AFVl1c0y7FrOd/8Aq3GD7e9a0WlNNmVeLlTaidFSOiupV1DKeoNCOrqGRgynoQaWvV3PF2M5tGgaTcGdV/uir0MMcEYSJQqin1UvdQitVIyHk7KP61nywp+9sa81SraO43U7wW0G1T+9cYHsPWuep80rzymSQ5Y0yvOq1PaSuepRpKlG3UKKKKyNgooooAKKKKACiiigAooooAKKKKACiiigAooooAKKKKACiiigAooooAKKKKACiiigAooooAvaRbia63MMrHz+PaugrP0SPbZl+7sa0K9PDx5YLzPIxM+ao/IKxNYu3aY26nCL97Hc1t1zN/8A8f03++anFSahZF4SKc7voNtrqW1fdG3HdT0Nb1nqEV0MD5JO6n+lc3QCQcg4Irkp1pU/Q7atCNT1OurC1a9E7iKM5RDkn1NV5L+5lhETyHb39T9arVpWxHOuWJlQw3I+aQUUUVynYFFFFABSqzIwZWKsOhBpKKANCHV7iPh9sg9+DWpY3q3ivhChXGcnPWubrY0DpP8A8B/rXXQqzc1FvQ4sTRgoOSWprUUUV3nmjZJEiXdI4VfUnFQm/tR/y3Sq+t/8eQ/3x/WsGuWtXcJWSOyhh41I8zZ063tsx4nj/E4qcEEZBBHqK5GpYLiW3bdE5X27Goji/wCZGksF/KzqaKrWN2t3Duxh14YVZrsjJSV0cEouLswrG1izCH7RGMAnDgevrWzTJ4xNC8Z6MMVFWCnGxpSqOnJM5SigggkHqKK8k9oKKKKACiiigAooooAKKKKACiiigAooooAKKKKACiiigAooooAKKKKACiiigAooooAKKKKACiiigAooooAKKKKACiiigAooooA2NCmGJISec7h7+v8AStauTjdo3DoxVhyCK1odaG0CeI59U7/hXdQrxUeWR5+Iw8nLmia1RXU629u8jHoOPc9qovrcIHyRSE++BWZd3kt24LnCjoo6CrqYiKXu6sypYWcn7ysivRRRXnHqhRRRQAUUUUAFFFFABRRRQAUUUUAFFFFABRRRQBJFPLCcxSMn0NWBql4Bjzc/VRVOiqU5LZkOEZbosyX91KMNM2Pbj+VVqKKTk3uylFR2QUUUUhhRRRQAUUUUAFFFFABRRRQAUUUUAFFFFABRRRQAUUUUAFFORGkYKilmPQCtW10bgNct/wAAX+prSFOU9jOpVjTXvMyKkW3mb7sUh+imumit4YR+6jVfcDmpK6VhO7OSWN7I5c2twOsEv/fBqNkZDhlK/UYrrKCAwwQCPQ03hF0ZKxr6o5GiuiuNMtpgcJ5beqcfpWPeWEtoct8ydmFc9ShKGvQ6qeIhU06lWiiisTcKKsWVqbuYxhguBkk1tW+mW0OCV8xvVv8ACtqdGVTVbGFWvCno9x2ljGnxfQ/zNWqOg4or04rlSR5Mpc0mwrmb/wD4/pv98101RtbQMxZoIyT1JQc1lWpOokka0KqpNto5Wiup+yW3/PvF/wB8CmyWtuI2Igi6H+AVzfVH3Ov65HscxRRRXIdoUUUUAFFFFABRRRQAVsaB0n/4D/WsetjQOk//AAH+tb4f+IjnxP8ACZrUUUV6Z5Bn63/x5D/fH9awa3tb/wCPIf74/rWDXnYr+IerhP4YUUUVzHUX9GkKXwXs6kf1rfrntHUtqCEfwgk/lj+tdDXo4X4Dy8Zb2nyCiiiuk5Dlrtdt3MPRz/Ooqmu23XcxHQuf51DXjy3Z7sfhQUVNaRLPdRxOSFY4OK200q0Xqhb6sa0p0ZVFdGVWvGm7M56lAJOACT7V06Wdsn3YI/xXNTKoUYUAD2FbLCPqzB41dEcutpcP92CQ/wDATURBUkMCCOCDXW1zF7/x+z/75/nWdaiqaTTNKFd1W00QUUVoaVZxXQkMu47cYAOKxhBzfKjec1CPMzPorpU060TpCD9STUyQxR/cjRfooFdKwkurOV42PRHLpDLJ9yJ2+ik1I9ncRxmR4WVR1JFdPVbUf+PCb/dqnhUot3IjjJSklY5qiiiuI9AKKKdHG8rhEUsx6AUBsNpQCTgAk+1bdrpEaANcHzG9B0FaCRpGMRoqj0AxXVDCyesnY454yK0irnMC2uG6QSH6IaU2lyP+XeX/AL4NdRRWv1RdzL67Lscm0bp99GX6jFNrrutQS2VtN9+Fc+oGD+lQ8I+jKjjV9pHMUVo6hpq2sfmxuSucbT1rOrlnBwdmdkJxmrxCiiipLCitay0jcoe5JAPRB1/GtSK3hhGI41X3A5rphhpS1ehyVMXCLstTmVt5n+7DIfopp32S5/595f8Avg11FFbfVF3MfrsuxyjQyp9+N1+qkUyuuqKW2gm/1kSN745qXhOzKjje6OWorZu9IjEbSQsV2gnaeRWNXNOnKDszrp1Y1FeIUUVp6ZYQ3UDSS7shsYBwOgpQg5uyHUqKmuZmZRXSJp1onSEH6kmp0hij+5Gi/RQK6FhJdWcrxseiOYSCaT7kTt9FJp0tpPEm+SJlX1NdRVPV/wDkHyfUfzqpYZRi3cmOLlKSVjnaKKK4jvCiipIYZJ32xIWPt2ppX0Qm0tWR0VrW+ik4NxJj/ZT/ABrQisbaH7sSk+rcmuiOGm99Dmni6cdtTnEikk+4jN9BmpBZXR6QSfiK6fpRWywi6sweNl0RzBsrodYJPwXNRMjIcOpU+hGK6ykdFddrqGHoRmk8IujBY19UclRW3eaQjgvbfK393saxWUqxVgQRwQa5alOVN2Z2U6saivESiiiszUKKKKACiiigAooooAKKKKACiiigAooooAKKKKACiiigAooooAKKKKACiiigApyI0jhEGWY4AptbOiWoCm4Ycnhfp3NaU4c8rGdWoqceYt2NklpH2aQ/eb+gq1RRXqxioqyPGlJyd2BIAyeBVCXV7aNiq7pCO6jiq+tXZDC2Q4GMv/hWRXJWxDi+WJ2UMKpR5pm9FrFu7YYOnuRxWgrBlDKQQehFcjWpo12Vl+zuflb7vsaKWIblyyHWwqjHmgbVIyq6lWAKngg0tFdhwHO6jZm0m+XmNvun09qp1099bi5tXTHzYyv1rmK8yvT5JabM9fDVfaR13Ra0+6W0naRlLArtwPqK0f7bh/55P+lYlFTCtOCsip0ITd5HVW8wuIFlUEBuxqSqumf8g+H6H+dWq9ODvFNnkTSUmkFZ82rRQzPGY3JU4yMVoVzN/wD8f03++ayxFSUEnE3w1ONSTUjT/tuH/nk/6Uj61EyEeU/Ix2rForj+s1O52/VaXYKKKKwOkKKKKACiiigAooooAK2NA6T/APAf61j1saB0n/4D/Wt8P/ERz4n+EzWooor0zyDP1v8A48h/vj+tYNdRd2y3UPluSBnORWedDX+Gcj6rn+tcVejOcrxR34evCELSZj0Vsroag/NOT9FxVy30+3tyGRMsP4m5NZxw03vobSxdNLTUg0mza3iMkgxI/b0FaFFFd8IqEbI82c3OTkwqO5mEFu8p/hHH1qSsLVr4Tv5MRzGp5P8AeNTVqKEbl0aTqSt0M4nJyetFFFeSeyS203kXCS7d205xmtuHVraThi0Z/wBoVz9Fa060qeiMatCNTVnWoyuoZGDKehBpaq6Z/wAg+H6H+dWq9SLvFM8ia5ZNBXMXv/H7P/vn+ddPXMX3/H7P/vn+dcuL+FHXgviZBV3Tr4We8MhYPjkHpVKiuKMnF3R6E4Ka5WdJBqNtMQBJtY9mGKtVytt/x8xf74/nXVV6NCq6idzy8RSjTasFVtR/48Jv92rNVtR/48Jv92tZ/CzGn8a9TmqKKK8c9wK3tHtRFAJmHzydPYVg11qKERVHQDArrwsU5N9jixk2oqK6i0UUV3nmkFzewWuBI3zH+Ecmqo1q2J5SUfgP8ayr/d9um35zuP5dv0qvXBPEzUmkelDCQcU2dNBfW9wcRyDd/dPBqxXIgkHI4Irp7K4FzapJ/F0b61vQre00e5z4jD+z1WxX1r/jx/4EKwK39a/48f8AgYrArmxXxnXhP4YVp6NaiSQzuMhDhfrWZXR6UoXT4/fJP50sPFSnr0HipuNPTqW6KKK9I8kjnnit03ysFH86pHWrYH7kpHrgf41U1zd9qTP3dnH581m1xVcRKMmkehRw0JQUpdTo4tTtZTjzNp9GGKt9a5Gt3RrjzLcwsfmj6fSro4hzfLIivhlCPNEu3P8Ax7S/7h/lXK11V1/x6zf7jfyrlazxe6NMFswrR03UUtIjHIjEFt2R/n2rOorlhNwd0dc4KatI6aC+tpyAkg3H+E8GrFczp/8Ax/Q/71dNXpUKjqRuzy8RSVOVkFU9X/5B0n4fzFXKp6t/yDpfw/mKup8D9DOl/Ej6nO0UUV5B7YVf0aXy70Kejgj+tUKdE5ilSQdVINVCXLJMipHmi4nWUViy63If9VEq+7HNV31O7b/lrgewFeg8TBbHmxwlR76HRUVzBvLlus8n4MRSLeXKnInk/Fiaj63HsX9Sl3OoorM0vUXnk8mbBbGVb1rTrphNTV0ctSm6cuVhWNrduFdJ1H3uG+tbNUtXXdp7n+6Qf1x/Worx5oMvDy5aiOeoooryj2QooooAKKKKACiiigAooooAKKKKACiiigAooooAKKKKACiiigAooooAKKKKAFAJIA6muqhjEMKRjooArm7Fd97CP9sGunruwi0bPPxstVEKKKD0rsOA5a6k826lc92NRUE5OaK8Zu7ue8lZWCnRuY5FdeqkEU2ikM65SGUMOhGaKhsm3WcJ/wBgfyqavZTurngyVm0FcxfR+VeyoOBuyPx5rp65/WRi/Y+qg1zYpe4mdeDfvtFGiiivPPTOk0z/AJB8P0P86tVW0z/kHw/T+tWa9in8CPDqfG/UK5m//wCP6b/fNdNXM3//AB/Tf75rmxfwo6sF8TK9FFFcB6QUUUUAFFFFABRRRQAUUUUAFbGgdJ/+A/1rHrY0DpP/AMB/rW+H/iI58T/CZrUUUV6Z5AUVU1OeS3tg8TYbcB0zWcmtXA+8kbfgRWU60YOzN4UJzjzRNyis2z1YTziORAm7gEHvWlVwnGavEznTlB2kFQ3F3DbD964B/ujkmpqqajZC7iyuBKv3T6+1E3JR93cKai5JS2Mu91OS5BSMFI/1P1qhSsCrFWBBHBBpK8mUpSd5HswhGCtEKKKKksKKKKAOk0z/AJB8P0P86tVV0z/kHw/Q/wA6tV69P4EeHU+N+oVzF9/x+z/75/nXT1zF9/x+zf75rnxfwo6sF8TIKKKK4D0iS2/4+Yv98fzrqq5W2/4+Yv8AfH866qu7CbM87G7oKraj/wAeE3+7Vmq2o/8AHhN/u11T+FnJT+NepzVFFFeOe4FdZDIJYUkHRgDXJ1qaTfiL9xMcIT8rHt7V04aooys+pyYqm5xuuhtUUUV6J5ZWu7GG7GXG1x0Ydax7nS7iDJVfMX1Xr+VdDRWNShCevU3p4idPRbHIng4NXLC/NnvGzerds4wa3Li0guB+8jBP94cGsm70iSIFoT5i+ncf41yujUpPmidka9OquWehHe6k13F5ZjCjOeuao0dKK55ScndnVCEYK0QrodIkD2CjuhIP8/61z1W9OvDaTZOTG3DD+taUJqE7syxFN1IWW50dFIjrIgdGDKehFLXqHjkdxbx3MeyVcjt6ise50eWPLQnzF9OhrcorOpSjPc1p1p09jknRkYq6lWHYjFTWdwbW4WUDIHBHqK6SWGOZdsqKw9xWXdaN1a2b/gDf0NcksPODvHU7o4qE1yz0I5tYaWN0WEKGBHLZrMpzo0blHUqw6g02uec5SfvHRCnGC90KKKKg0LGn/wDH9D/vV01czp//AB/Q/wC8K6avQwnws83G/Ggqpq3/ACDpfw/mKt1U1X/kHS/h/MVvU+B+hzUv4kfVHOUUUV5B7YUUUUAFFKqsxwoJPoBVmPTbuTpEVH+0cVSi5bImU4x3ZVorTTRZz9+RF+mTUq6GP4pyfov/ANetFQqPoZPE0l1KGmnF/Dj+9XS1Qt9JigmWQSOSpyOlX67cPCUItSODE1I1JJxCquqf8g+b6D+Yq1VXVP8AkHzfQfzFaVPgfoY0vjj6nN0UUV5B7gUUUUAFFFFABRRRQAUUUUAFFFFABRRRQAUUUUAFFFFABRRRQAUUUUAFFFFAFrTf+P8Ah+v9K6SuXs22XkLHoHFdRXfhH7rPNxq95MKD0oorrOI5GipJ12TyL6MR+tR14zVj3k7q4UUUUhnTaf8A8eMP+7ViorRdlpCvcIP5VLXsQ0ijwpu8mFYGsnN8fZRW/XNai/mX8pHQHH5cVhin7ljpwa99srUUUV5x6h0umf8AIPh+n9as1W03/jwh+n9as17FP4EeHU+N+oVzN/8A8f03++a6auZv/wDj+m/3zXNi/hR1YL4mV6KKK4D0gooooAKKKKACiiigAooooAK2NA6T/wDAf61j1saB0n/4D/Wt8P8AxEc+J/hM1qKKK9M8gz9b/wCPIf74/rWDW9rf/HkP98f1rBrzsV/EPVwn8MOldFpl39qgwx/eJw3v71ztTWtw1tOsi9uo9RUUans5eRdel7SNup1FFNikWWNZEOVYZFOr1Nzx2rGZq1j5im4iHzj7wHcetYlddWHqtj5LGeIfu2PzAfwmuLEUftxPQwtf7EvkZtFFFcR3hRRRQB0mmf8AIPh+h/nVqqumf8g+H6H+dWq9en8CPDqfG/UK5i+/4/Zv98109czf/wDH9N/vmufF/CjqwXxMr0UUVwHpElt/x8xf74/nXVVytt/x8xf74/nXVV3YTZnnY3dBVbUf+PCb/dqzVbUf+PCb/drqn8LOSn8a9TmqKKK8c9wKKdGjSOEQZY9BVv8Asu6EbOyAbRnGeapQlLZEynGO7C01Ka2AU/vI/wC6e30Na9tqNvcYAfa391uK5uitadecNN0Y1MNCeuzOuorm7bULi3wFfcv91uRWxZ6lFckIfkk/unv9K7KdeE9NmcFTDThrui5RRRW5zmfqenrOhliGJRyQP4v/AK9YNddXNajEIb6RQMAnI/GuHFU0veR6OEqt+4ytRRVyPS7uTB2BQe7GuWMXLZHZKcY/EyO1vJrVsxt8p6qehrXttWglwJP3Te/T86wpEaORkYYZTg02tIVp09DKpQhU1Z1wIIyCCD3FFcvBdTW5/dSED07flWraaukhCTgRt/eHT/61dkMTGWj0OGphZx1WqNOijrRXQcpXvLOO7jwww4+63pXNyxtFI0bjDKcGusrF12ILNHKP4hg/h/8ArrkxNNNc6O3CVWpcj2MuiiiuA9IsWH/H9D/viumrmLD/AI/of98V09d+E+Fnm434kFVNV/5B0v4fzFW6q6p/yD5foP5iuip8D9DmpfHH1OboooryD2wrQ07TTcjzZSVi7AdWqnBGZp0jH8TAV1KKqIFUYVRgCunD0lN3exyYqs4K0d2NihjgXbEgUe1PooPAya9FK2x5jberCkeRIxl3VR6k4rFvdWkdiludqD+Luf8ACs1mZ23OxY+pOa5Z4qK0jqddPCSkrydjplvbZpBGsysxOABzU9c1p3/H/D/vV0taUajqJtmVekqTSQVV1T/kHzfQfzFWqq6p/wAg+b6D+Yq6nwP0M6Xxx9Tm6KKK8g9wKKKKACiiigAooooAKKKKACiiigAooooAKKKKACiiigAooooAKKKKACiiigABwciuqt5RNAkg/iGa5WtfRboDNs568p/UV04afLKz6nJi6fNC66GvRRRXonlmBrEBivC4HyyDI+veqFdRdWyXUJjf6g+hrDm0y6iYgR7x2K159ejJSuloeph68XFRk9UU6mtITcXKRjoTz9O9SR6ddSHAhK+7cVs2FitmhJO6Rurf0FRSoylLVaF1q8YR0epbooor0zyCO5mEFu8p/hHH1rliSSSeSa0dXvBNJ5EZyiHk+prNrzsTU5pWXQ9XC0+SN3uwooqSKGWdtsSMx9hXOlfY6W0tWdDpv/HhD9P61ZqGyiaG0jjf7yjmpq9eCtFHiTd5NoK5m/8A+P6b/fNdNXPajbTLdSyGNthYkMBkVz4pNxVjpwbSm7lKiiivPPTCiiigAooooAKKKKACiinIjyNtRWY+gGaAG1saB0n/AOA/1qnFpd3J/wAswg9WOK1tOsms1fc4YvjoOmK6qFOSmm1oceJqwdNxT1LlFFFegeYZ+t/8eQ/3x/WsGunvbX7XB5e/bznOM1kS6Pcp9zZIPY4P61w4inKUrpHo4WrCMOVsz6Kllt5of9ZEyj1I4qKuRprc7U09Uaej3nlyeQ5+Rz8vsa265Gui0y7+1QYY/vE4b3967cNVv7jPPxdG3vouUjKrqVYAqRgg0tFdhwnOahZtaTcZMbfdP9KqV1VxAlxC0cg4P6H1rmrm3e2mMbjkdD6j1rza9Hkd1serh6/tFZ7kVFFFc51HSaZ/yD4fof51aqlpD7rBB/dJB/PP9au169PWCPEqq05eoVg6xbtHdGUD5JO/oa3qR0V1KuoZT1BFKrT9pGw6NX2crnJUV0TaXaMc+Vj6MaljsbaI5SFc+p5/nXGsLPqzueMhbRMw7G0mmmjdUOxWBLHgV0dBIUZJAA7miuulSVNWRxVqzqu7QVW1H/jwm/3as1HcxefbvFnbuGM1c1eLSM4O0k2crRV+XSLlPuhZB/sn/GqUkbxNtkUq3oRXkyhKO6PajUjP4WTWBxfQ/wC+K6auWtDi7hPo6/zrqa7cJ8LODG/EjmtQt/s126gfKfmX6VWrpb6yS8QZYq69GrIl0m6Q/Koceqn/ABrCrQkpNpaHRRxEZRSk9SjQCQQQcEVZFhdE48h6tW2jyMwNwQi/3Qck1nGlOT0RrKtTirtmtayGW1idvvMoJqWhVCqFUYAGAKK9VaLU8Zu7ugrA1kj7efZRW+SACScAVy95N591JIOhPH07VzYp+6kdeDi3NshrrIjmFD6qK5OuptDm0hPqi/yrPCbs1xuyMrW7fbKs6jh+G+v+f5Vl11VxAlzC0T5we47VjTaPOhPlFZB9cGlXoy5uaKHh68eXlk9TOoqybC6Bx5D1NDpNzIRvAjX1JyfyrnVOb0SOl1YJXbNDRpGksyGOdjbR9Kv1HbQJbQiOPoO57mpK9SmnGKTPHqSUptoKyteI8uEd8mtWsHWZxJdCNTkRjH496zxDtTZthYt1F5GfRRRXmHrE9j/x+w/74rp6wdPsbg3EcpTaisDluM1vV6GFi1F3PMxck5KzCquqf8g+b6D+Yq1UF/G8tnIkYyxHA/GuiavFnNTdpp+ZzFFOkjeJtsiMp9CMU2vH2PcTuXNJGdRiz7/yNdFXM2EgivYnPTdg/jxXTV6GEfuNHmYxe+n5BUd0CbWYL1KHH5VJRXU1dWOROzucjRW1caMryFoZNgP8JGQKSLRFBzLMSPRRivM+r1L2ser9apWvcoaaCb+LAJwcnFdJUcFvFbrtiQKO57mpK7aNP2cbM4K9VVZXQVV1T/kHzfQfzFWqZNEk0TRuMq3WtJq8WjKD5ZJs5SitqXRIz/qpWX2YZrMvLV7SUI7K2RkEV5k6M4atHrwrwm7RZBRRRWRsFFFFABRRRQAUUUUAFFFFABRRRQAUUUUAFFFFABRRRQAUUUUAFFFFABSqSrAqSCOQRSUUAbthqaTARzkLJ69mrRrkas29/cW4AR8qP4W5FdlPFW0mcNXCXd4HS0VkR63/AM9IfxVqmGtW/dJR+A/xrpVem+pyvD1V0NGis461b9o5D+A/xqCXW2IxFCB7sc0nXprqCw1V9DYYhQSxAA6k1j6hqoYGK2PB4L/4Vn3F3Pcn97ISPToKhrmq4ly0idlLCqLvLUKKKK5DsLmlQxz3e2VdyhSQPeuhRFRQqKFUdgMVy9tcPbS+ZHjdjHNW/wC2Lr0j/wC+a66FWEI2e5xYijUqSutjeorB/ti69I/++aP7YuvSP/vmt/rVM5/qlQ3qWsD+2Lr0j/75o/ti69I/++aPrVMPqlQ0NUt4fskkvlqHA4YDB61z9XJ9TnnhaJwm1uuBVOuOtOM5Xid2HhKEbSCiiisTcKKKKACiiigArS0I/wCluP8AY/qKzalt7iS2cvEcMRjpmrpyUZJszqxc4OKOpornTql4f+W3/jo/wpp1G7P/AC2P5Cu361Dszg+pz7o6Siua/tC7/wCe7Uf2hd/892o+tx7D+pT7o6WiubGo3Y/5bt+QpRqd4P8Alt/46P8ACj63DsxfU590a2sHFg3uR/OueqzPfXFxH5crhlznoBVauWtUVSV0dlCm6cbMKmtbhradZF7dR6ioaKyTad0bNJqzOsikWWNZEOVYZFOrE0e88uTyJD8jn5T6GtaS6gi+/MgPpnmvUp1VOPMePVoyhPlRLVHV4o3s2d+GT7p/pTZNYtk+4Hc+wwP1rPvtRa7jEYj2KDnrnNZ1a0OVq9zSjQqc6drFGiiivOPVNHSLsQSmKQ4R+hPY1u1yNXLbUri3AXIdB2btXXRxCguWRxV8M5vmjudFRWUutrj54CPo2aU63F2hf8xXT7en3OT6tV7GpTZJEiQu7BVHUmsl9bb+CAD6tmqN1ezXZHmEBR0VelRPEwS93U0hhJt+9oiXUNQe6bauViHQev1rbs5fOtIpO5Xn6965etCx1L7LCY2jLjORzisKNa025vc6K9C8EoLY3qKxX1uQ/chQfUk1A+rXbdHVfooroeJpo5lhKjOhrB1r/j+/4AKqveXL/enk/wC+sVESSckkn3rnrV1UjZI6aGGdOXM2OiO2VG9GBrqwQQCDkHuK5GpoLqe3/wBVIyj06j8qmjWVO90XiKDq2aex1FFYketTL/rI0f6cVOutxn70Lj6EGuxYim+pwvDVV0NSis7+2rf/AJ5y/kP8aa2tw/wxOfrgU/b0+5P1ep2NOhiFBLEADqTWLJrch/1cSr7k5qjPdT3B/eyFh6dB+VZyxUFtqawwk38Whf1LUhKphgPyn7zevsKyqKK4Zzc3dno06caatEK6bT2DWMOCDhQDXM0+KaSFt0bsp9jV0avs3czr0vaxtc6uisGLWLhOHCP9Rg1ZXW1/jgI+jZrtWIpvqcEsLVXQ1aKzRrVv3jl/If40HWoO0ch+uKr21PuR9XqdjSpaxpNbP/LOAD3Zs1Sn1C5nBDSYU/wrwKiWJgttTSOEqPfQ1b/U0hUxwkNL6jotYRJJJJyT3pKK4alV1HdnoUqUaasgre0eGL7IsuxfMyct361g1at7+e3j8uMgLnPIzVUZxhK8ia8JThaJ0lFc/wD2vd/3l/75o/te7/vL/wB811/WoHF9TqeR0FFc/wD2vd/3l/75o/te7/vL/wB80fWoB9TqeRvuiSLtdQw9CM1zeoxpFeyJGu1Rjj8Kl/te7/vL/wB81UmleeVpJDlm64rCvVhUWm50YejOnK8thldDpt6LmII5/eqOff3rnqVWZGDKSCOhFZUqrpu5tWpKrGx1tFYcGsyoAJUEnv0NWRrcOOYn/Su9Yim+p50sNUXQ06R2VFLMQFHJJrKfWx/yzgJ/3mqjd3812Ar4VR/CtTPEwS01KhhajeuiJr3U2mmXysiJGBH+1it1HWRFdTlWGQa5KrtnqUtquzAeP0J6fSsKWItJufU6a2GvFKHQ6Gisr+20xzC2f96mSa2xH7uED3Y5rpeIp9zkWGqvobFYOtSI92uxg21MHB6HJqCe/uZwQ8hC/wB1eBVauWtXU1ypHXQwzpvmkwooorlOwKKKKACiiigAooooAKKKKACiiigAoooo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0374" y="814707"/>
            <a:ext cx="7810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F5B9C"/>
                </a:solidFill>
                <a:latin typeface="arial" panose="020B0604020202020204" pitchFamily="34" charset="0"/>
              </a:rPr>
              <a:t>Российский университет дружбы народов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996" y="4556077"/>
            <a:ext cx="1505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Москва, </a:t>
            </a:r>
            <a:r>
              <a:rPr lang="ru-RU" dirty="0" smtClean="0">
                <a:solidFill>
                  <a:schemeClr val="bg1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406582-D0BC-C441-9C19-705F9FEC9A30}"/>
              </a:ext>
            </a:extLst>
          </p:cNvPr>
          <p:cNvSpPr/>
          <p:nvPr/>
        </p:nvSpPr>
        <p:spPr>
          <a:xfrm>
            <a:off x="523996" y="1462174"/>
            <a:ext cx="811274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МЕДИЦИНСКИЙ ИНСТИТУТ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Приём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в аспирантуру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Группа научных специальностей: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3.3. Медико-биологические науки</a:t>
            </a:r>
            <a:endParaRPr lang="ru-RU" sz="20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Научная специальность: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3.3.3.«Патологическая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физиология»</a:t>
            </a:r>
            <a:endParaRPr lang="ru-RU" sz="2000" dirty="0"/>
          </a:p>
        </p:txBody>
      </p:sp>
      <p:pic>
        <p:nvPicPr>
          <p:cNvPr id="7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82" y="160338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6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0</a:t>
            </a:r>
            <a:r>
              <a:rPr lang="en-US" sz="1350" dirty="0" smtClean="0">
                <a:solidFill>
                  <a:srgbClr val="002060"/>
                </a:solidFill>
              </a:rPr>
              <a:t>2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ПРОГРАММА АСПИРАНТУРЫ </a:t>
            </a:r>
          </a:p>
          <a:p>
            <a:pPr lvl="0" defTabSz="914400">
              <a:defRPr/>
            </a:pPr>
            <a:endParaRPr lang="ru-RU" sz="2400" b="1" kern="0" dirty="0" smtClean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Специальность 3.3.3. </a:t>
            </a: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«Патологическая физиология»</a:t>
            </a: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   </a:t>
            </a: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Руководитель программы:</a:t>
            </a: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заведующий кафедрой общей патологии и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патологической физиологии имени В.А. Фролова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Медицинского института РУДН,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доктор медицинских наук, профессор</a:t>
            </a: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Благонравов Михаил Львович</a:t>
            </a: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r>
              <a:rPr lang="ru-RU" i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Тел.: +7(495) 434-95-24, </a:t>
            </a:r>
            <a:r>
              <a:rPr lang="en-US" i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  <a:hlinkClick r:id="rId5"/>
              </a:rPr>
              <a:t>E-mail: blagonravov-ml@rudn.ru</a:t>
            </a:r>
            <a:r>
              <a:rPr lang="ru-RU" i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1026" name="Picture 2" descr="C:\Users\Михаил\Desktop\Благонравов М.Л. фото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8429" y="1885950"/>
            <a:ext cx="1481138" cy="1481138"/>
          </a:xfrm>
          <a:prstGeom prst="rect">
            <a:avLst/>
          </a:prstGeom>
          <a:noFill/>
        </p:spPr>
      </p:pic>
      <p:pic>
        <p:nvPicPr>
          <p:cNvPr id="7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0</a:t>
            </a:r>
            <a:r>
              <a:rPr lang="en-US" sz="1350" dirty="0" smtClean="0">
                <a:solidFill>
                  <a:srgbClr val="002060"/>
                </a:solidFill>
              </a:rPr>
              <a:t>3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ПРОГРАММА АСПИРАНТУРЫ </a:t>
            </a:r>
          </a:p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Профиль «Патологическая физиология»</a:t>
            </a: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Патологическая физиология </a:t>
            </a: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изучает механизмы патогенеза современных заболеваний, общие закономерности морфологических, функциональных и метаболических изменений живой материи, обусловленные воздействием патогенных факторов различной природы.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Освоение программы аспирантуры позволяет подготовить специалиста, способного заниматься как педагогической, так и научной деятельностью, в том числе решать теоретические и прикладные задачи современного здравоохранения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Во время обучения осваиваются теоретические, методологические основы, необходимые для научной, педагогической и профессиональной деятельности аспиранта, которые завершаются подготовкой диссертационной работы.</a:t>
            </a: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0</a:t>
            </a:r>
            <a:r>
              <a:rPr lang="en-US" sz="1350" dirty="0" smtClean="0">
                <a:solidFill>
                  <a:srgbClr val="002060"/>
                </a:solidFill>
              </a:rPr>
              <a:t>4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ПРОГРАММА АСПИРАНТУРЫ </a:t>
            </a:r>
          </a:p>
          <a:p>
            <a:pPr lvl="0" defTabSz="914400">
              <a:defRPr/>
            </a:pPr>
            <a:endParaRPr lang="ru-RU" sz="2400" b="1" kern="0" dirty="0" smtClean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Профиль «Патологическая физиология»</a:t>
            </a: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   </a:t>
            </a:r>
          </a:p>
          <a:p>
            <a:pPr defTabSz="914400">
              <a:defRPr/>
            </a:pPr>
            <a:endParaRPr lang="en-US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Нормативные сроки освоения программы:</a:t>
            </a: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Очная форма: </a:t>
            </a:r>
            <a:r>
              <a:rPr lang="en-US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4</a:t>
            </a: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года</a:t>
            </a: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05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ПРОГРАММА АСПИРАНТУРЫ </a:t>
            </a:r>
          </a:p>
          <a:p>
            <a:pPr lvl="0" defTabSz="914400">
              <a:defRPr/>
            </a:pPr>
            <a:endParaRPr lang="ru-RU" sz="2400" b="1" kern="0" dirty="0" smtClean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Профиль «Патологическая физиология»</a:t>
            </a: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   </a:t>
            </a:r>
          </a:p>
          <a:p>
            <a:pPr defTabSz="914400">
              <a:defRPr/>
            </a:pPr>
            <a:endParaRPr lang="en-US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Профильная кафедра:</a:t>
            </a:r>
          </a:p>
          <a:p>
            <a:pPr defTabSz="914400">
              <a:defRPr/>
            </a:pPr>
            <a:endParaRPr lang="ru-RU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кафедра общей патологии и патологической физиологии 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имени В.А. Фролова медицинского института РУДН</a:t>
            </a: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06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ДИССЕРТАЦИОННЫЙ  СОВЕТ  РУДН </a:t>
            </a:r>
          </a:p>
          <a:p>
            <a:pPr lvl="0" defTabSz="914400">
              <a:defRPr/>
            </a:pPr>
            <a:endParaRPr lang="ru-RU" sz="2400" b="1" kern="0" dirty="0" smtClean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ПДС 0300.006</a:t>
            </a: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   </a:t>
            </a:r>
          </a:p>
          <a:p>
            <a:pPr defTabSz="914400">
              <a:defRPr/>
            </a:pPr>
            <a:endParaRPr lang="en-US" b="1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en-US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3</a:t>
            </a: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.3.3.        </a:t>
            </a: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Патологическая физиология 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(медицинские науки, биологические науки)</a:t>
            </a: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endParaRPr lang="ru-RU" kern="0" dirty="0" smtClean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 defTabSz="914400">
              <a:defRPr/>
            </a:pP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3.3.2.        </a:t>
            </a:r>
            <a:r>
              <a:rPr lang="ru-RU" b="1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Патологическая анатомия </a:t>
            </a:r>
          </a:p>
          <a:p>
            <a:pPr defTabSz="914400">
              <a:defRPr/>
            </a:pPr>
            <a:r>
              <a:rPr lang="ru-RU" kern="0" dirty="0" smtClean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                (медицинские науки)</a:t>
            </a:r>
            <a:endParaRPr lang="ru-RU" kern="0" dirty="0" smtClean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lvl="0" defTabSz="914400">
              <a:defRPr/>
            </a:pPr>
            <a:endParaRPr lang="ru-RU" sz="2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 flipV="1">
            <a:off x="-771595" y="771312"/>
            <a:ext cx="2057400" cy="5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70" y="4485164"/>
            <a:ext cx="614404" cy="5297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18544" y="4644214"/>
            <a:ext cx="3711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rgbClr val="002060"/>
                </a:solidFill>
              </a:rPr>
              <a:t>7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786A1-D7C6-9448-A737-2AFED9409DFC}"/>
              </a:ext>
            </a:extLst>
          </p:cNvPr>
          <p:cNvSpPr/>
          <p:nvPr/>
        </p:nvSpPr>
        <p:spPr>
          <a:xfrm>
            <a:off x="927067" y="126962"/>
            <a:ext cx="777706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b="1" kern="0" dirty="0" smtClean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ВСТУПИТЕЛЬНЫЙ ЭКЗАМЕН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Вступительные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испытания по специальной дисциплине при приеме на обучение по программе подготовки научно-педагогических кадров в аспирантуре на специальность 3.3.3. «Патологическая физиология» проводятся в письменной форме по билетам.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билет включает 4 теоретических вопроса. 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подготовку ответов на задания отводится 60 минут.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Билет оценивается из 100 баллов. За полный правильный ответ на задание начисляется 25 баллов, при оценивании частично правильного ответа учитывается правильная часть ответа в процентном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отношении.</a:t>
            </a:r>
            <a:endParaRPr lang="ru-RU" kern="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82" y="126962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.silkina\Downloads\фон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9" t="83334" r="870" b="757"/>
          <a:stretch/>
        </p:blipFill>
        <p:spPr bwMode="auto">
          <a:xfrm rot="16200000">
            <a:off x="6015990" y="2015490"/>
            <a:ext cx="5143500" cy="111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86244" y="1824134"/>
            <a:ext cx="6389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3200" b="1" kern="0" dirty="0">
                <a:solidFill>
                  <a:srgbClr val="2A79D0">
                    <a:lumMod val="75000"/>
                  </a:srgbClr>
                </a:solidFill>
                <a:latin typeface="Arial"/>
              </a:rPr>
              <a:t>БЛАГОДАРИМ ЗА ВНИМАНИЕ!</a:t>
            </a:r>
            <a:endParaRPr lang="en-US" sz="3200" b="1" kern="0" dirty="0">
              <a:solidFill>
                <a:srgbClr val="2A79D0">
                  <a:lumMod val="75000"/>
                </a:srgbClr>
              </a:solidFill>
              <a:latin typeface="Arial"/>
            </a:endParaRPr>
          </a:p>
        </p:txBody>
      </p:sp>
      <p:pic>
        <p:nvPicPr>
          <p:cNvPr id="6" name="Picture 2" descr="http://www.rudn.ru/u/www/images/for_smi_image/logo_rudn_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1" y="171450"/>
            <a:ext cx="952124" cy="3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Шаблон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_рудн_голубой.potx" id="{B90BD3FC-B7CD-41F0-9273-9CDCE4E12212}" vid="{B6FD2567-979C-4647-B861-D144EA13C7D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327</Words>
  <Application>Microsoft Office PowerPoint</Application>
  <PresentationFormat>Экран (16:9)</PresentationFormat>
  <Paragraphs>80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</vt:lpstr>
      <vt:lpstr>Calibri</vt:lpstr>
      <vt:lpstr>Times</vt:lpstr>
      <vt:lpstr>Times New Roman</vt:lpstr>
      <vt:lpstr>Wingdings</vt:lpstr>
      <vt:lpstr>Office Theme</vt:lpstr>
      <vt:lpstr>Шаблон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Силкина Софья Владимировна</dc:creator>
  <cp:lastModifiedBy>Благонравов Михаил Львович</cp:lastModifiedBy>
  <cp:revision>102</cp:revision>
  <dcterms:created xsi:type="dcterms:W3CDTF">2020-04-25T05:29:33Z</dcterms:created>
  <dcterms:modified xsi:type="dcterms:W3CDTF">2022-04-21T12:44:55Z</dcterms:modified>
</cp:coreProperties>
</file>